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642" r:id="rId3"/>
    <p:sldId id="647" r:id="rId4"/>
    <p:sldId id="665" r:id="rId5"/>
    <p:sldId id="663" r:id="rId6"/>
    <p:sldId id="664" r:id="rId7"/>
    <p:sldId id="631" r:id="rId8"/>
    <p:sldId id="666" r:id="rId9"/>
    <p:sldId id="643" r:id="rId10"/>
    <p:sldId id="644" r:id="rId11"/>
    <p:sldId id="645" r:id="rId12"/>
    <p:sldId id="653" r:id="rId13"/>
    <p:sldId id="649" r:id="rId14"/>
    <p:sldId id="661" r:id="rId15"/>
    <p:sldId id="637" r:id="rId16"/>
    <p:sldId id="669" r:id="rId17"/>
    <p:sldId id="659" r:id="rId18"/>
    <p:sldId id="657" r:id="rId19"/>
    <p:sldId id="658" r:id="rId20"/>
    <p:sldId id="670" r:id="rId21"/>
    <p:sldId id="668" r:id="rId22"/>
    <p:sldId id="662" r:id="rId23"/>
    <p:sldId id="640" r:id="rId24"/>
    <p:sldId id="638" r:id="rId25"/>
    <p:sldId id="639" r:id="rId26"/>
    <p:sldId id="641" r:id="rId27"/>
    <p:sldId id="648" r:id="rId28"/>
    <p:sldId id="633" r:id="rId29"/>
    <p:sldId id="650" r:id="rId30"/>
    <p:sldId id="634" r:id="rId31"/>
    <p:sldId id="651" r:id="rId32"/>
    <p:sldId id="635" r:id="rId33"/>
    <p:sldId id="652" r:id="rId34"/>
    <p:sldId id="636" r:id="rId35"/>
    <p:sldId id="667" r:id="rId3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FFF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688C4-8018-4F56-A162-246D13C881E6}" v="2172" dt="2023-03-01T07:18:39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htiyor Nematov" userId="92a5dad5a4ca85ac" providerId="LiveId" clId="{851688C4-8018-4F56-A162-246D13C881E6}"/>
    <pc:docChg chg="undo custSel addSld delSld modSld sldOrd">
      <pc:chgData name="Ikhtiyor Nematov" userId="92a5dad5a4ca85ac" providerId="LiveId" clId="{851688C4-8018-4F56-A162-246D13C881E6}" dt="2023-03-01T11:32:27.987" v="12322" actId="20577"/>
      <pc:docMkLst>
        <pc:docMk/>
      </pc:docMkLst>
      <pc:sldChg chg="delSp modSp mod modNotesTx">
        <pc:chgData name="Ikhtiyor Nematov" userId="92a5dad5a4ca85ac" providerId="LiveId" clId="{851688C4-8018-4F56-A162-246D13C881E6}" dt="2023-03-01T11:32:27.987" v="12322" actId="20577"/>
        <pc:sldMkLst>
          <pc:docMk/>
          <pc:sldMk cId="0" sldId="257"/>
        </pc:sldMkLst>
        <pc:spChg chg="del">
          <ac:chgData name="Ikhtiyor Nematov" userId="92a5dad5a4ca85ac" providerId="LiveId" clId="{851688C4-8018-4F56-A162-246D13C881E6}" dt="2023-02-08T08:51:38.637" v="2173" actId="478"/>
          <ac:spMkLst>
            <pc:docMk/>
            <pc:sldMk cId="0" sldId="257"/>
            <ac:spMk id="2" creationId="{D65F78BE-CB91-6F11-E920-9D3E664457CE}"/>
          </ac:spMkLst>
        </pc:spChg>
        <pc:spChg chg="mod">
          <ac:chgData name="Ikhtiyor Nematov" userId="92a5dad5a4ca85ac" providerId="LiveId" clId="{851688C4-8018-4F56-A162-246D13C881E6}" dt="2023-02-10T10:38:26.313" v="8458" actId="20577"/>
          <ac:spMkLst>
            <pc:docMk/>
            <pc:sldMk cId="0" sldId="257"/>
            <ac:spMk id="86" creationId="{00000000-0000-0000-0000-000000000000}"/>
          </ac:spMkLst>
        </pc:spChg>
        <pc:spChg chg="mod">
          <ac:chgData name="Ikhtiyor Nematov" userId="92a5dad5a4ca85ac" providerId="LiveId" clId="{851688C4-8018-4F56-A162-246D13C881E6}" dt="2023-02-10T10:38:41.755" v="8460" actId="27636"/>
          <ac:spMkLst>
            <pc:docMk/>
            <pc:sldMk cId="0" sldId="257"/>
            <ac:spMk id="87" creationId="{00000000-0000-0000-0000-000000000000}"/>
          </ac:spMkLst>
        </pc:spChg>
        <pc:spChg chg="mod">
          <ac:chgData name="Ikhtiyor Nematov" userId="92a5dad5a4ca85ac" providerId="LiveId" clId="{851688C4-8018-4F56-A162-246D13C881E6}" dt="2023-02-10T10:36:29.430" v="8421" actId="1076"/>
          <ac:spMkLst>
            <pc:docMk/>
            <pc:sldMk cId="0" sldId="257"/>
            <ac:spMk id="88" creationId="{00000000-0000-0000-0000-000000000000}"/>
          </ac:spMkLst>
        </pc:spChg>
        <pc:picChg chg="mod">
          <ac:chgData name="Ikhtiyor Nematov" userId="92a5dad5a4ca85ac" providerId="LiveId" clId="{851688C4-8018-4F56-A162-246D13C881E6}" dt="2023-02-09T15:51:08.085" v="6953" actId="1076"/>
          <ac:picMkLst>
            <pc:docMk/>
            <pc:sldMk cId="0" sldId="257"/>
            <ac:picMk id="89" creationId="{00000000-0000-0000-0000-000000000000}"/>
          </ac:picMkLst>
        </pc:picChg>
        <pc:picChg chg="mod">
          <ac:chgData name="Ikhtiyor Nematov" userId="92a5dad5a4ca85ac" providerId="LiveId" clId="{851688C4-8018-4F56-A162-246D13C881E6}" dt="2023-02-09T16:33:15.216" v="7331" actId="14100"/>
          <ac:picMkLst>
            <pc:docMk/>
            <pc:sldMk cId="0" sldId="257"/>
            <ac:picMk id="90" creationId="{00000000-0000-0000-0000-000000000000}"/>
          </ac:picMkLst>
        </pc:picChg>
        <pc:picChg chg="del">
          <ac:chgData name="Ikhtiyor Nematov" userId="92a5dad5a4ca85ac" providerId="LiveId" clId="{851688C4-8018-4F56-A162-246D13C881E6}" dt="2023-02-09T11:36:35.787" v="5526" actId="478"/>
          <ac:picMkLst>
            <pc:docMk/>
            <pc:sldMk cId="0" sldId="257"/>
            <ac:picMk id="1032" creationId="{C81BCD3E-C39E-41EC-E788-161483994A0A}"/>
          </ac:picMkLst>
        </pc:picChg>
        <pc:picChg chg="mod">
          <ac:chgData name="Ikhtiyor Nematov" userId="92a5dad5a4ca85ac" providerId="LiveId" clId="{851688C4-8018-4F56-A162-246D13C881E6}" dt="2023-02-09T15:50:02.852" v="6948" actId="1076"/>
          <ac:picMkLst>
            <pc:docMk/>
            <pc:sldMk cId="0" sldId="257"/>
            <ac:picMk id="1042" creationId="{C6A24AA1-A3AA-562A-038B-C173DE213089}"/>
          </ac:picMkLst>
        </pc:picChg>
        <pc:picChg chg="mod">
          <ac:chgData name="Ikhtiyor Nematov" userId="92a5dad5a4ca85ac" providerId="LiveId" clId="{851688C4-8018-4F56-A162-246D13C881E6}" dt="2023-02-09T15:50:01.055" v="6947" actId="1076"/>
          <ac:picMkLst>
            <pc:docMk/>
            <pc:sldMk cId="0" sldId="257"/>
            <ac:picMk id="1044" creationId="{2CF79050-E83B-4546-A7B0-53C1A91FC064}"/>
          </ac:picMkLst>
        </pc:picChg>
      </pc:sldChg>
      <pc:sldChg chg="modSp del mod">
        <pc:chgData name="Ikhtiyor Nematov" userId="92a5dad5a4ca85ac" providerId="LiveId" clId="{851688C4-8018-4F56-A162-246D13C881E6}" dt="2023-02-08T08:48:09.418" v="2158" actId="47"/>
        <pc:sldMkLst>
          <pc:docMk/>
          <pc:sldMk cId="0" sldId="259"/>
        </pc:sldMkLst>
        <pc:spChg chg="mod">
          <ac:chgData name="Ikhtiyor Nematov" userId="92a5dad5a4ca85ac" providerId="LiveId" clId="{851688C4-8018-4F56-A162-246D13C881E6}" dt="2023-02-07T08:45:06.413" v="712" actId="20577"/>
          <ac:spMkLst>
            <pc:docMk/>
            <pc:sldMk cId="0" sldId="259"/>
            <ac:spMk id="23" creationId="{DE9BED1E-2B74-7042-A544-28E9B1E836F9}"/>
          </ac:spMkLst>
        </pc:spChg>
      </pc:sldChg>
      <pc:sldChg chg="del">
        <pc:chgData name="Ikhtiyor Nematov" userId="92a5dad5a4ca85ac" providerId="LiveId" clId="{851688C4-8018-4F56-A162-246D13C881E6}" dt="2023-02-10T11:18:37.750" v="8705" actId="47"/>
        <pc:sldMkLst>
          <pc:docMk/>
          <pc:sldMk cId="0" sldId="280"/>
        </pc:sldMkLst>
      </pc:sldChg>
      <pc:sldChg chg="del ord">
        <pc:chgData name="Ikhtiyor Nematov" userId="92a5dad5a4ca85ac" providerId="LiveId" clId="{851688C4-8018-4F56-A162-246D13C881E6}" dt="2023-02-07T11:09:35.065" v="1974" actId="47"/>
        <pc:sldMkLst>
          <pc:docMk/>
          <pc:sldMk cId="3988644617" sldId="299"/>
        </pc:sldMkLst>
      </pc:sldChg>
      <pc:sldChg chg="addSp modSp del mod">
        <pc:chgData name="Ikhtiyor Nematov" userId="92a5dad5a4ca85ac" providerId="LiveId" clId="{851688C4-8018-4F56-A162-246D13C881E6}" dt="2023-02-08T08:53:17.409" v="2184" actId="47"/>
        <pc:sldMkLst>
          <pc:docMk/>
          <pc:sldMk cId="2054287225" sldId="300"/>
        </pc:sldMkLst>
        <pc:spChg chg="add mod">
          <ac:chgData name="Ikhtiyor Nematov" userId="92a5dad5a4ca85ac" providerId="LiveId" clId="{851688C4-8018-4F56-A162-246D13C881E6}" dt="2023-02-06T11:00:18.280" v="237" actId="1076"/>
          <ac:spMkLst>
            <pc:docMk/>
            <pc:sldMk cId="2054287225" sldId="300"/>
            <ac:spMk id="3" creationId="{03B841F8-98ED-5AD3-F8A7-B24750FB48C4}"/>
          </ac:spMkLst>
        </pc:spChg>
        <pc:spChg chg="add mod">
          <ac:chgData name="Ikhtiyor Nematov" userId="92a5dad5a4ca85ac" providerId="LiveId" clId="{851688C4-8018-4F56-A162-246D13C881E6}" dt="2023-02-06T10:59:52.731" v="233" actId="2085"/>
          <ac:spMkLst>
            <pc:docMk/>
            <pc:sldMk cId="2054287225" sldId="300"/>
            <ac:spMk id="4" creationId="{703A8B5E-E76E-CBF7-F0EE-25F4D4C38146}"/>
          </ac:spMkLst>
        </pc:spChg>
        <pc:spChg chg="add mod">
          <ac:chgData name="Ikhtiyor Nematov" userId="92a5dad5a4ca85ac" providerId="LiveId" clId="{851688C4-8018-4F56-A162-246D13C881E6}" dt="2023-02-06T10:59:43.743" v="232" actId="2085"/>
          <ac:spMkLst>
            <pc:docMk/>
            <pc:sldMk cId="2054287225" sldId="300"/>
            <ac:spMk id="7" creationId="{DEEE0A99-317E-26C5-8B50-577CF5006E2E}"/>
          </ac:spMkLst>
        </pc:spChg>
      </pc:sldChg>
      <pc:sldChg chg="addSp delSp modSp del mod">
        <pc:chgData name="Ikhtiyor Nematov" userId="92a5dad5a4ca85ac" providerId="LiveId" clId="{851688C4-8018-4F56-A162-246D13C881E6}" dt="2023-02-08T08:53:47.245" v="2191" actId="47"/>
        <pc:sldMkLst>
          <pc:docMk/>
          <pc:sldMk cId="745756448" sldId="301"/>
        </pc:sldMkLst>
        <pc:spChg chg="mod">
          <ac:chgData name="Ikhtiyor Nematov" userId="92a5dad5a4ca85ac" providerId="LiveId" clId="{851688C4-8018-4F56-A162-246D13C881E6}" dt="2023-02-08T08:53:31.974" v="2187" actId="1076"/>
          <ac:spMkLst>
            <pc:docMk/>
            <pc:sldMk cId="745756448" sldId="301"/>
            <ac:spMk id="2" creationId="{833127E4-9655-3D49-E5D5-A7B2AA656D25}"/>
          </ac:spMkLst>
        </pc:spChg>
        <pc:spChg chg="del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3" creationId="{A718C9E2-3DF8-203D-57EA-D476E87F9E99}"/>
          </ac:spMkLst>
        </pc:spChg>
        <pc:spChg chg="del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7" creationId="{409C5A32-43CD-BCE2-96D3-D7C7D89BB173}"/>
          </ac:spMkLst>
        </pc:spChg>
        <pc:spChg chg="del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8" creationId="{53585578-5A3F-8C7B-C6B7-5BCCA7B66D07}"/>
          </ac:spMkLst>
        </pc:spChg>
        <pc:spChg chg="del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9" creationId="{2725C275-F268-1EFF-A667-C9CD07822609}"/>
          </ac:spMkLst>
        </pc:spChg>
        <pc:spChg chg="del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10" creationId="{F1B5406A-28EA-DBD0-AEDB-2E742CE4C8A7}"/>
          </ac:spMkLst>
        </pc:spChg>
        <pc:spChg chg="del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11" creationId="{1EF63D51-42A8-C0D6-D87F-D8EEDC9B419D}"/>
          </ac:spMkLst>
        </pc:spChg>
        <pc:spChg chg="add mod">
          <ac:chgData name="Ikhtiyor Nematov" userId="92a5dad5a4ca85ac" providerId="LiveId" clId="{851688C4-8018-4F56-A162-246D13C881E6}" dt="2023-02-08T08:53:37.008" v="2188" actId="21"/>
          <ac:spMkLst>
            <pc:docMk/>
            <pc:sldMk cId="745756448" sldId="301"/>
            <ac:spMk id="14" creationId="{1B909D2A-A520-F011-BF77-1565C608B908}"/>
          </ac:spMkLst>
        </pc:spChg>
        <pc:picChg chg="del mod">
          <ac:chgData name="Ikhtiyor Nematov" userId="92a5dad5a4ca85ac" providerId="LiveId" clId="{851688C4-8018-4F56-A162-246D13C881E6}" dt="2023-02-08T08:53:37.008" v="2188" actId="21"/>
          <ac:picMkLst>
            <pc:docMk/>
            <pc:sldMk cId="745756448" sldId="301"/>
            <ac:picMk id="4" creationId="{A7C71E10-99D1-C511-6BAE-F7C22884B24B}"/>
          </ac:picMkLst>
        </pc:picChg>
        <pc:picChg chg="del mod">
          <ac:chgData name="Ikhtiyor Nematov" userId="92a5dad5a4ca85ac" providerId="LiveId" clId="{851688C4-8018-4F56-A162-246D13C881E6}" dt="2023-02-08T08:53:37.008" v="2188" actId="21"/>
          <ac:picMkLst>
            <pc:docMk/>
            <pc:sldMk cId="745756448" sldId="301"/>
            <ac:picMk id="5" creationId="{43BCA2E3-1D96-3A1F-C8EF-2B97D29FE69D}"/>
          </ac:picMkLst>
        </pc:picChg>
        <pc:picChg chg="del mod">
          <ac:chgData name="Ikhtiyor Nematov" userId="92a5dad5a4ca85ac" providerId="LiveId" clId="{851688C4-8018-4F56-A162-246D13C881E6}" dt="2023-02-08T08:53:37.008" v="2188" actId="21"/>
          <ac:picMkLst>
            <pc:docMk/>
            <pc:sldMk cId="745756448" sldId="301"/>
            <ac:picMk id="6" creationId="{F9481083-D281-EB71-1FBD-4A2A9E46AC80}"/>
          </ac:picMkLst>
        </pc:picChg>
        <pc:picChg chg="add del mod">
          <ac:chgData name="Ikhtiyor Nematov" userId="92a5dad5a4ca85ac" providerId="LiveId" clId="{851688C4-8018-4F56-A162-246D13C881E6}" dt="2023-02-08T08:53:37.008" v="2188" actId="21"/>
          <ac:picMkLst>
            <pc:docMk/>
            <pc:sldMk cId="745756448" sldId="301"/>
            <ac:picMk id="13" creationId="{5563BA14-DD1C-4DC8-5559-E72D94C8A55A}"/>
          </ac:picMkLst>
        </pc:picChg>
        <pc:picChg chg="add del mod">
          <ac:chgData name="Ikhtiyor Nematov" userId="92a5dad5a4ca85ac" providerId="LiveId" clId="{851688C4-8018-4F56-A162-246D13C881E6}" dt="2023-02-08T08:53:37.008" v="2188" actId="21"/>
          <ac:picMkLst>
            <pc:docMk/>
            <pc:sldMk cId="745756448" sldId="301"/>
            <ac:picMk id="15" creationId="{F0E991DA-FB02-3699-6CB0-DF6E03C3D13C}"/>
          </ac:picMkLst>
        </pc:picChg>
      </pc:sldChg>
      <pc:sldChg chg="addSp delSp modSp new del mod setBg">
        <pc:chgData name="Ikhtiyor Nematov" userId="92a5dad5a4ca85ac" providerId="LiveId" clId="{851688C4-8018-4F56-A162-246D13C881E6}" dt="2023-02-08T09:01:55.238" v="2287" actId="47"/>
        <pc:sldMkLst>
          <pc:docMk/>
          <pc:sldMk cId="4184572404" sldId="302"/>
        </pc:sldMkLst>
        <pc:spChg chg="mo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2" creationId="{58A3E23C-07B1-6866-22D2-F097DB669E14}"/>
          </ac:spMkLst>
        </pc:spChg>
        <pc:spChg chg="del">
          <ac:chgData name="Ikhtiyor Nematov" userId="92a5dad5a4ca85ac" providerId="LiveId" clId="{851688C4-8018-4F56-A162-246D13C881E6}" dt="2023-02-08T08:51:44.579" v="2174" actId="478"/>
          <ac:spMkLst>
            <pc:docMk/>
            <pc:sldMk cId="4184572404" sldId="302"/>
            <ac:spMk id="3" creationId="{09E34033-F0B5-19D3-9A35-6A8179BD2430}"/>
          </ac:spMkLst>
        </pc:spChg>
        <pc:spChg chg="add del mod ord">
          <ac:chgData name="Ikhtiyor Nematov" userId="92a5dad5a4ca85ac" providerId="LiveId" clId="{851688C4-8018-4F56-A162-246D13C881E6}" dt="2023-02-06T17:19:24.663" v="641" actId="26606"/>
          <ac:spMkLst>
            <pc:docMk/>
            <pc:sldMk cId="4184572404" sldId="302"/>
            <ac:spMk id="3" creationId="{84541387-61ED-BE77-B006-00E20D7C594C}"/>
          </ac:spMkLst>
        </pc:spChg>
        <pc:spChg chg="add del">
          <ac:chgData name="Ikhtiyor Nematov" userId="92a5dad5a4ca85ac" providerId="LiveId" clId="{851688C4-8018-4F56-A162-246D13C881E6}" dt="2023-02-06T10:18:41.332" v="139" actId="26606"/>
          <ac:spMkLst>
            <pc:docMk/>
            <pc:sldMk cId="4184572404" sldId="302"/>
            <ac:spMk id="10" creationId="{245A9F99-D9B1-4094-A2E2-B90AC1DB7B9C}"/>
          </ac:spMkLst>
        </pc:spChg>
        <pc:spChg chg="add del">
          <ac:chgData name="Ikhtiyor Nematov" userId="92a5dad5a4ca85ac" providerId="LiveId" clId="{851688C4-8018-4F56-A162-246D13C881E6}" dt="2023-02-06T10:18:41.332" v="139" actId="26606"/>
          <ac:spMkLst>
            <pc:docMk/>
            <pc:sldMk cId="4184572404" sldId="302"/>
            <ac:spMk id="12" creationId="{B7FAF607-473A-4A43-A23D-BBFF5C4117BB}"/>
          </ac:spMkLst>
        </pc:spChg>
        <pc:spChg chg="add del">
          <ac:chgData name="Ikhtiyor Nematov" userId="92a5dad5a4ca85ac" providerId="LiveId" clId="{851688C4-8018-4F56-A162-246D13C881E6}" dt="2023-02-06T10:18:42.550" v="141" actId="26606"/>
          <ac:spMkLst>
            <pc:docMk/>
            <pc:sldMk cId="4184572404" sldId="302"/>
            <ac:spMk id="19" creationId="{245A9F99-D9B1-4094-A2E2-B90AC1DB7B9C}"/>
          </ac:spMkLst>
        </pc:spChg>
        <pc:spChg chg="add del">
          <ac:chgData name="Ikhtiyor Nematov" userId="92a5dad5a4ca85ac" providerId="LiveId" clId="{851688C4-8018-4F56-A162-246D13C881E6}" dt="2023-02-06T10:18:42.550" v="141" actId="26606"/>
          <ac:spMkLst>
            <pc:docMk/>
            <pc:sldMk cId="4184572404" sldId="302"/>
            <ac:spMk id="20" creationId="{B7FAF607-473A-4A43-A23D-BBFF5C4117BB}"/>
          </ac:spMkLst>
        </pc:spChg>
        <pc:spChg chg="add del">
          <ac:chgData name="Ikhtiyor Nematov" userId="92a5dad5a4ca85ac" providerId="LiveId" clId="{851688C4-8018-4F56-A162-246D13C881E6}" dt="2023-02-06T10:21:10.126" v="145" actId="26606"/>
          <ac:spMkLst>
            <pc:docMk/>
            <pc:sldMk cId="4184572404" sldId="302"/>
            <ac:spMk id="27" creationId="{59A309A7-1751-4ABE-A3C1-EEC40366AD89}"/>
          </ac:spMkLst>
        </pc:spChg>
        <pc:spChg chg="add del">
          <ac:chgData name="Ikhtiyor Nematov" userId="92a5dad5a4ca85ac" providerId="LiveId" clId="{851688C4-8018-4F56-A162-246D13C881E6}" dt="2023-02-06T10:21:10.126" v="145" actId="26606"/>
          <ac:spMkLst>
            <pc:docMk/>
            <pc:sldMk cId="4184572404" sldId="302"/>
            <ac:spMk id="28" creationId="{967D8EB6-EAE1-4F9C-B398-83321E287204}"/>
          </ac:spMkLst>
        </pc:spChg>
        <pc:spChg chg="add del">
          <ac:chgData name="Ikhtiyor Nematov" userId="92a5dad5a4ca85ac" providerId="LiveId" clId="{851688C4-8018-4F56-A162-246D13C881E6}" dt="2023-02-06T10:21:10.118" v="144" actId="26606"/>
          <ac:spMkLst>
            <pc:docMk/>
            <pc:sldMk cId="4184572404" sldId="302"/>
            <ac:spMk id="34" creationId="{8E20FA99-AAAC-4AF3-9FAE-707420324F1C}"/>
          </ac:spMkLst>
        </pc:spChg>
        <pc:spChg chg="add del">
          <ac:chgData name="Ikhtiyor Nematov" userId="92a5dad5a4ca85ac" providerId="LiveId" clId="{851688C4-8018-4F56-A162-246D13C881E6}" dt="2023-02-06T10:21:10.118" v="144" actId="26606"/>
          <ac:spMkLst>
            <pc:docMk/>
            <pc:sldMk cId="4184572404" sldId="302"/>
            <ac:spMk id="36" creationId="{9573BE85-6043-4C3A-A7DD-483A0A5FB740}"/>
          </ac:spMkLst>
        </pc:spChg>
        <pc:spChg chg="add del">
          <ac:chgData name="Ikhtiyor Nematov" userId="92a5dad5a4ca85ac" providerId="LiveId" clId="{851688C4-8018-4F56-A162-246D13C881E6}" dt="2023-02-06T17:19:24.663" v="641" actId="26606"/>
          <ac:spMkLst>
            <pc:docMk/>
            <pc:sldMk cId="4184572404" sldId="302"/>
            <ac:spMk id="38" creationId="{91F32EBA-ED97-466E-8CFA-8382584155D0}"/>
          </ac:spMkLst>
        </pc:spChg>
        <pc:spChg chg="add del">
          <ac:chgData name="Ikhtiyor Nematov" userId="92a5dad5a4ca85ac" providerId="LiveId" clId="{851688C4-8018-4F56-A162-246D13C881E6}" dt="2023-02-06T17:19:24.663" v="641" actId="26606"/>
          <ac:spMkLst>
            <pc:docMk/>
            <pc:sldMk cId="4184572404" sldId="302"/>
            <ac:spMk id="39" creationId="{62A38935-BB53-4DF7-A56E-48DD25B685D7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44" creationId="{DEE2AD96-B495-4E06-9291-B71706F728CB}"/>
          </ac:spMkLst>
        </pc:spChg>
        <pc:spChg chg="add del">
          <ac:chgData name="Ikhtiyor Nematov" userId="92a5dad5a4ca85ac" providerId="LiveId" clId="{851688C4-8018-4F56-A162-246D13C881E6}" dt="2023-02-06T17:19:00.573" v="630" actId="26606"/>
          <ac:spMkLst>
            <pc:docMk/>
            <pc:sldMk cId="4184572404" sldId="302"/>
            <ac:spMk id="45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46" creationId="{53CF6D67-C5A8-4ADD-9E8E-1E38CA1D3166}"/>
          </ac:spMkLst>
        </pc:spChg>
        <pc:spChg chg="add del">
          <ac:chgData name="Ikhtiyor Nematov" userId="92a5dad5a4ca85ac" providerId="LiveId" clId="{851688C4-8018-4F56-A162-246D13C881E6}" dt="2023-02-06T17:19:00.573" v="630" actId="26606"/>
          <ac:spMkLst>
            <pc:docMk/>
            <pc:sldMk cId="4184572404" sldId="302"/>
            <ac:spMk id="47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48" creationId="{86909FA0-B515-4681-B7A8-FA281D133B94}"/>
          </ac:spMkLst>
        </pc:spChg>
        <pc:spChg chg="add del">
          <ac:chgData name="Ikhtiyor Nematov" userId="92a5dad5a4ca85ac" providerId="LiveId" clId="{851688C4-8018-4F56-A162-246D13C881E6}" dt="2023-02-06T17:19:00.573" v="630" actId="26606"/>
          <ac:spMkLst>
            <pc:docMk/>
            <pc:sldMk cId="4184572404" sldId="302"/>
            <ac:spMk id="49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50" creationId="{21C9FE86-FCC3-4A31-AA1C-C882262B7FE7}"/>
          </ac:spMkLst>
        </pc:spChg>
        <pc:spChg chg="add del">
          <ac:chgData name="Ikhtiyor Nematov" userId="92a5dad5a4ca85ac" providerId="LiveId" clId="{851688C4-8018-4F56-A162-246D13C881E6}" dt="2023-02-06T17:19:00.573" v="630" actId="26606"/>
          <ac:spMkLst>
            <pc:docMk/>
            <pc:sldMk cId="4184572404" sldId="302"/>
            <ac:spMk id="51" creationId="{063BBA22-50EA-4C4D-BE05-F1CE4E63AA56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52" creationId="{7D96243B-ECED-4B71-8E06-AE9A285EAD20}"/>
          </ac:spMkLst>
        </pc:spChg>
        <pc:spChg chg="add del">
          <ac:chgData name="Ikhtiyor Nematov" userId="92a5dad5a4ca85ac" providerId="LiveId" clId="{851688C4-8018-4F56-A162-246D13C881E6}" dt="2023-02-06T17:19:02.513" v="632" actId="26606"/>
          <ac:spMkLst>
            <pc:docMk/>
            <pc:sldMk cId="4184572404" sldId="302"/>
            <ac:spMk id="53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6T17:19:02.513" v="632" actId="26606"/>
          <ac:spMkLst>
            <pc:docMk/>
            <pc:sldMk cId="4184572404" sldId="302"/>
            <ac:spMk id="54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6T17:19:02.513" v="632" actId="26606"/>
          <ac:spMkLst>
            <pc:docMk/>
            <pc:sldMk cId="4184572404" sldId="302"/>
            <ac:spMk id="55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6T17:19:02.513" v="632" actId="26606"/>
          <ac:spMkLst>
            <pc:docMk/>
            <pc:sldMk cId="4184572404" sldId="302"/>
            <ac:spMk id="56" creationId="{063BBA22-50EA-4C4D-BE05-F1CE4E63AA56}"/>
          </ac:spMkLst>
        </pc:spChg>
        <pc:spChg chg="add del">
          <ac:chgData name="Ikhtiyor Nematov" userId="92a5dad5a4ca85ac" providerId="LiveId" clId="{851688C4-8018-4F56-A162-246D13C881E6}" dt="2023-02-06T17:19:06.433" v="634" actId="26606"/>
          <ac:spMkLst>
            <pc:docMk/>
            <pc:sldMk cId="4184572404" sldId="302"/>
            <ac:spMk id="59" creationId="{F13C74B1-5B17-4795-BED0-7140497B445A}"/>
          </ac:spMkLst>
        </pc:spChg>
        <pc:spChg chg="add del">
          <ac:chgData name="Ikhtiyor Nematov" userId="92a5dad5a4ca85ac" providerId="LiveId" clId="{851688C4-8018-4F56-A162-246D13C881E6}" dt="2023-02-06T17:19:06.433" v="634" actId="26606"/>
          <ac:spMkLst>
            <pc:docMk/>
            <pc:sldMk cId="4184572404" sldId="302"/>
            <ac:spMk id="60" creationId="{D4974D33-8DC5-464E-8C6D-BE58F0669C17}"/>
          </ac:spMkLst>
        </pc:spChg>
        <pc:spChg chg="add del">
          <ac:chgData name="Ikhtiyor Nematov" userId="92a5dad5a4ca85ac" providerId="LiveId" clId="{851688C4-8018-4F56-A162-246D13C881E6}" dt="2023-02-06T17:19:06.433" v="634" actId="26606"/>
          <ac:spMkLst>
            <pc:docMk/>
            <pc:sldMk cId="4184572404" sldId="302"/>
            <ac:spMk id="61" creationId="{84541387-61ED-BE77-B006-00E20D7C594C}"/>
          </ac:spMkLst>
        </pc:spChg>
        <pc:spChg chg="add del">
          <ac:chgData name="Ikhtiyor Nematov" userId="92a5dad5a4ca85ac" providerId="LiveId" clId="{851688C4-8018-4F56-A162-246D13C881E6}" dt="2023-02-06T17:19:09.998" v="636" actId="26606"/>
          <ac:spMkLst>
            <pc:docMk/>
            <pc:sldMk cId="4184572404" sldId="302"/>
            <ac:spMk id="64" creationId="{B819A166-7571-4003-A6B8-B62034C3ED30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67" creationId="{A09989E4-EFDC-4A90-A633-E0525FB4139E}"/>
          </ac:spMkLst>
        </pc:spChg>
        <pc:spChg chg="add del">
          <ac:chgData name="Ikhtiyor Nematov" userId="92a5dad5a4ca85ac" providerId="LiveId" clId="{851688C4-8018-4F56-A162-246D13C881E6}" dt="2023-02-06T17:19:20.438" v="638" actId="26606"/>
          <ac:spMkLst>
            <pc:docMk/>
            <pc:sldMk cId="4184572404" sldId="302"/>
            <ac:spMk id="68" creationId="{84541387-61ED-BE77-B006-00E20D7C594C}"/>
          </ac:spMkLst>
        </pc:spChg>
        <pc:spChg chg="add del">
          <ac:chgData name="Ikhtiyor Nematov" userId="92a5dad5a4ca85ac" providerId="LiveId" clId="{851688C4-8018-4F56-A162-246D13C881E6}" dt="2023-02-06T17:19:24.654" v="640" actId="26606"/>
          <ac:spMkLst>
            <pc:docMk/>
            <pc:sldMk cId="4184572404" sldId="302"/>
            <ac:spMk id="70" creationId="{04812C46-200A-4DEB-A05E-3ED6C68C2387}"/>
          </ac:spMkLst>
        </pc:spChg>
        <pc:spChg chg="add del">
          <ac:chgData name="Ikhtiyor Nematov" userId="92a5dad5a4ca85ac" providerId="LiveId" clId="{851688C4-8018-4F56-A162-246D13C881E6}" dt="2023-02-06T17:19:24.654" v="640" actId="26606"/>
          <ac:spMkLst>
            <pc:docMk/>
            <pc:sldMk cId="4184572404" sldId="302"/>
            <ac:spMk id="72" creationId="{D1EA859B-E555-4109-94F3-6700E046E008}"/>
          </ac:spMkLst>
        </pc:spChg>
        <pc:spChg chg="add del">
          <ac:chgData name="Ikhtiyor Nematov" userId="92a5dad5a4ca85ac" providerId="LiveId" clId="{851688C4-8018-4F56-A162-246D13C881E6}" dt="2023-02-06T17:19:24.654" v="640" actId="26606"/>
          <ac:spMkLst>
            <pc:docMk/>
            <pc:sldMk cId="4184572404" sldId="302"/>
            <ac:spMk id="73" creationId="{84541387-61ED-BE77-B006-00E20D7C594C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75" creationId="{DEE2AD96-B495-4E06-9291-B71706F728CB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76" creationId="{53CF6D67-C5A8-4ADD-9E8E-1E38CA1D3166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77" creationId="{86909FA0-B515-4681-B7A8-FA281D133B94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78" creationId="{21C9FE86-FCC3-4A31-AA1C-C882262B7FE7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79" creationId="{7D96243B-ECED-4B71-8E06-AE9A285EAD20}"/>
          </ac:spMkLst>
        </pc:spChg>
        <pc:spChg chg="add del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80" creationId="{A09989E4-EFDC-4A90-A633-E0525FB4139E}"/>
          </ac:spMkLst>
        </pc:spChg>
        <pc:spChg chg="add mod">
          <ac:chgData name="Ikhtiyor Nematov" userId="92a5dad5a4ca85ac" providerId="LiveId" clId="{851688C4-8018-4F56-A162-246D13C881E6}" dt="2023-02-08T09:01:48.032" v="2283" actId="21"/>
          <ac:spMkLst>
            <pc:docMk/>
            <pc:sldMk cId="4184572404" sldId="302"/>
            <ac:spMk id="81" creationId="{84541387-61ED-BE77-B006-00E20D7C594C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86" creationId="{827B839B-9ADE-406B-8590-F1CAEDED45A1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88" creationId="{CFE45BF0-46DB-408C-B5F7-7B11716805D4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90" creationId="{2AEBC8F2-97B1-41B4-93F1-2D289E197FBA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92" creationId="{472E3A19-F5D5-48FC-BB9C-48C2F68F598B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94" creationId="{7A62E32F-BB65-43A8-8EB5-92346890E549}"/>
          </ac:spMkLst>
        </pc:spChg>
        <pc:spChg chg="add del">
          <ac:chgData name="Ikhtiyor Nematov" userId="92a5dad5a4ca85ac" providerId="LiveId" clId="{851688C4-8018-4F56-A162-246D13C881E6}" dt="2023-02-06T17:19:48.507" v="643" actId="26606"/>
          <ac:spMkLst>
            <pc:docMk/>
            <pc:sldMk cId="4184572404" sldId="302"/>
            <ac:spMk id="96" creationId="{14E91B64-9FCC-451E-AFB4-A827D6329367}"/>
          </ac:spMkLst>
        </pc:spChg>
        <pc:spChg chg="ad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98" creationId="{1B15ED52-F352-441B-82BF-E0EA34836D08}"/>
          </ac:spMkLst>
        </pc:spChg>
        <pc:spChg chg="ad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99" creationId="{3B2E3793-BFE6-45A2-9B7B-E18844431C99}"/>
          </ac:spMkLst>
        </pc:spChg>
        <pc:spChg chg="ad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100" creationId="{BC4C4868-CB8F-4AF9-9CDB-8108F2C19B67}"/>
          </ac:spMkLst>
        </pc:spChg>
        <pc:spChg chg="ad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101" creationId="{375E0459-6403-40CD-989D-56A4407CA12E}"/>
          </ac:spMkLst>
        </pc:spChg>
        <pc:spChg chg="add">
          <ac:chgData name="Ikhtiyor Nematov" userId="92a5dad5a4ca85ac" providerId="LiveId" clId="{851688C4-8018-4F56-A162-246D13C881E6}" dt="2023-02-06T17:19:48.515" v="644" actId="26606"/>
          <ac:spMkLst>
            <pc:docMk/>
            <pc:sldMk cId="4184572404" sldId="302"/>
            <ac:spMk id="102" creationId="{53E5B1A8-3AC9-4BD1-9BBC-78CA94F2D1BA}"/>
          </ac:spMkLst>
        </pc:spChg>
        <pc:grpChg chg="add del">
          <ac:chgData name="Ikhtiyor Nematov" userId="92a5dad5a4ca85ac" providerId="LiveId" clId="{851688C4-8018-4F56-A162-246D13C881E6}" dt="2023-02-06T10:18:41.332" v="139" actId="26606"/>
          <ac:grpSpMkLst>
            <pc:docMk/>
            <pc:sldMk cId="4184572404" sldId="302"/>
            <ac:grpSpMk id="14" creationId="{C5F6476F-D303-44D3-B30F-1BA348F0F64A}"/>
          </ac:grpSpMkLst>
        </pc:grpChg>
        <pc:grpChg chg="add del">
          <ac:chgData name="Ikhtiyor Nematov" userId="92a5dad5a4ca85ac" providerId="LiveId" clId="{851688C4-8018-4F56-A162-246D13C881E6}" dt="2023-02-06T10:18:42.550" v="141" actId="26606"/>
          <ac:grpSpMkLst>
            <pc:docMk/>
            <pc:sldMk cId="4184572404" sldId="302"/>
            <ac:grpSpMk id="22" creationId="{C5F6476F-D303-44D3-B30F-1BA348F0F64A}"/>
          </ac:grpSpMkLst>
        </pc:grpChg>
        <pc:graphicFrameChg chg="add del">
          <ac:chgData name="Ikhtiyor Nematov" userId="92a5dad5a4ca85ac" providerId="LiveId" clId="{851688C4-8018-4F56-A162-246D13C881E6}" dt="2023-02-06T17:19:00.573" v="630" actId="26606"/>
          <ac:graphicFrameMkLst>
            <pc:docMk/>
            <pc:sldMk cId="4184572404" sldId="302"/>
            <ac:graphicFrameMk id="41" creationId="{CB804D51-69EB-A8BB-4841-BBEB5299C483}"/>
          </ac:graphicFrameMkLst>
        </pc:graphicFrameChg>
        <pc:graphicFrameChg chg="add del">
          <ac:chgData name="Ikhtiyor Nematov" userId="92a5dad5a4ca85ac" providerId="LiveId" clId="{851688C4-8018-4F56-A162-246D13C881E6}" dt="2023-02-06T17:19:02.513" v="632" actId="26606"/>
          <ac:graphicFrameMkLst>
            <pc:docMk/>
            <pc:sldMk cId="4184572404" sldId="302"/>
            <ac:graphicFrameMk id="57" creationId="{D8CA2A04-BD00-84A3-0923-BF2849C0A338}"/>
          </ac:graphicFrameMkLst>
        </pc:graphicFrameChg>
        <pc:graphicFrameChg chg="add del">
          <ac:chgData name="Ikhtiyor Nematov" userId="92a5dad5a4ca85ac" providerId="LiveId" clId="{851688C4-8018-4F56-A162-246D13C881E6}" dt="2023-02-06T17:19:09.998" v="636" actId="26606"/>
          <ac:graphicFrameMkLst>
            <pc:docMk/>
            <pc:sldMk cId="4184572404" sldId="302"/>
            <ac:graphicFrameMk id="65" creationId="{0258C8A5-782C-EB91-758D-F44AA50B98E2}"/>
          </ac:graphicFrameMkLst>
        </pc:graphicFrameChg>
        <pc:picChg chg="add del">
          <ac:chgData name="Ikhtiyor Nematov" userId="92a5dad5a4ca85ac" providerId="LiveId" clId="{851688C4-8018-4F56-A162-246D13C881E6}" dt="2023-02-06T10:18:41.332" v="139" actId="26606"/>
          <ac:picMkLst>
            <pc:docMk/>
            <pc:sldMk cId="4184572404" sldId="302"/>
            <ac:picMk id="7" creationId="{2A5BE0A4-7844-60A7-EC38-132D9CF7ABA0}"/>
          </ac:picMkLst>
        </pc:picChg>
        <pc:picChg chg="add del">
          <ac:chgData name="Ikhtiyor Nematov" userId="92a5dad5a4ca85ac" providerId="LiveId" clId="{851688C4-8018-4F56-A162-246D13C881E6}" dt="2023-02-06T10:18:42.550" v="141" actId="26606"/>
          <ac:picMkLst>
            <pc:docMk/>
            <pc:sldMk cId="4184572404" sldId="302"/>
            <ac:picMk id="21" creationId="{B639892D-8864-945F-BC5D-CFB307EE98C6}"/>
          </ac:picMkLst>
        </pc:picChg>
        <pc:picChg chg="add del mod">
          <ac:chgData name="Ikhtiyor Nematov" userId="92a5dad5a4ca85ac" providerId="LiveId" clId="{851688C4-8018-4F56-A162-246D13C881E6}" dt="2023-02-06T17:18:41.126" v="628" actId="478"/>
          <ac:picMkLst>
            <pc:docMk/>
            <pc:sldMk cId="4184572404" sldId="302"/>
            <ac:picMk id="29" creationId="{8E0F1577-EA2E-12BC-6542-F256DDF45608}"/>
          </ac:picMkLst>
        </pc:picChg>
        <pc:picChg chg="add del">
          <ac:chgData name="Ikhtiyor Nematov" userId="92a5dad5a4ca85ac" providerId="LiveId" clId="{851688C4-8018-4F56-A162-246D13C881E6}" dt="2023-02-06T17:19:06.433" v="634" actId="26606"/>
          <ac:picMkLst>
            <pc:docMk/>
            <pc:sldMk cId="4184572404" sldId="302"/>
            <ac:picMk id="62" creationId="{CA5801A1-A4BE-102A-D664-FD87B29366C9}"/>
          </ac:picMkLst>
        </pc:picChg>
        <pc:picChg chg="add del">
          <ac:chgData name="Ikhtiyor Nematov" userId="92a5dad5a4ca85ac" providerId="LiveId" clId="{851688C4-8018-4F56-A162-246D13C881E6}" dt="2023-02-06T17:19:24.654" v="640" actId="26606"/>
          <ac:picMkLst>
            <pc:docMk/>
            <pc:sldMk cId="4184572404" sldId="302"/>
            <ac:picMk id="71" creationId="{EB8D3041-BDE7-B8B8-66A6-0356E005A24F}"/>
          </ac:picMkLst>
        </pc:picChg>
      </pc:sldChg>
      <pc:sldChg chg="addSp delSp modSp new del mod">
        <pc:chgData name="Ikhtiyor Nematov" userId="92a5dad5a4ca85ac" providerId="LiveId" clId="{851688C4-8018-4F56-A162-246D13C881E6}" dt="2023-02-08T08:54:35.305" v="2198" actId="47"/>
        <pc:sldMkLst>
          <pc:docMk/>
          <pc:sldMk cId="1702814073" sldId="303"/>
        </pc:sldMkLst>
        <pc:spChg chg="mod">
          <ac:chgData name="Ikhtiyor Nematov" userId="92a5dad5a4ca85ac" providerId="LiveId" clId="{851688C4-8018-4F56-A162-246D13C881E6}" dt="2023-02-07T09:56:57.023" v="1486" actId="1076"/>
          <ac:spMkLst>
            <pc:docMk/>
            <pc:sldMk cId="1702814073" sldId="303"/>
            <ac:spMk id="2" creationId="{92E49240-1DD5-4FDC-39FE-621E8979063B}"/>
          </ac:spMkLst>
        </pc:spChg>
        <pc:spChg chg="del mod">
          <ac:chgData name="Ikhtiyor Nematov" userId="92a5dad5a4ca85ac" providerId="LiveId" clId="{851688C4-8018-4F56-A162-246D13C881E6}" dt="2023-02-07T09:15:20.722" v="1205" actId="478"/>
          <ac:spMkLst>
            <pc:docMk/>
            <pc:sldMk cId="1702814073" sldId="303"/>
            <ac:spMk id="3" creationId="{DD1D9F85-EF96-2315-E2B5-9BF46321EECE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4" creationId="{760D5D6C-1E0E-ED8C-9166-022998841FDF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5" creationId="{B08B391D-AEC7-7519-BF69-8D872F5835ED}"/>
          </ac:spMkLst>
        </pc:spChg>
        <pc:spChg chg="add del mod">
          <ac:chgData name="Ikhtiyor Nematov" userId="92a5dad5a4ca85ac" providerId="LiveId" clId="{851688C4-8018-4F56-A162-246D13C881E6}" dt="2023-02-07T09:23:23.967" v="1239" actId="478"/>
          <ac:spMkLst>
            <pc:docMk/>
            <pc:sldMk cId="1702814073" sldId="303"/>
            <ac:spMk id="8" creationId="{94305A86-4FE6-6CBB-D0E1-E99005E3B0BD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13" creationId="{EB6ECC87-C51B-0A8C-B095-970C18D25F1D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15" creationId="{4F6A8023-B19E-054D-F7D3-EC6DD09391C7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19" creationId="{E67F2FA4-422D-0F3B-BA36-B7ADA637FE7B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22" creationId="{4435168A-9B39-B578-1641-18C66391E128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28" creationId="{B5F962CD-D8CC-D2DC-5285-408E93112AD2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30" creationId="{7AA1CED2-0D5D-4F35-BB87-7E9D61E61324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32" creationId="{0D88A66E-6893-C9FD-73C6-A1AA90EE3558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37" creationId="{098BA487-E694-78C8-B152-ECBABB659493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42" creationId="{4AB7AD54-4619-3D95-4E05-509D45847A88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49" creationId="{F4E0B188-CBCF-2D4C-2DB4-82BD59F7BC18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51" creationId="{81C4CDA7-3FBE-0813-757E-A0F62A75837D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53" creationId="{8E7E21C3-F70D-B721-2773-13B748387818}"/>
          </ac:spMkLst>
        </pc:spChg>
        <pc:spChg chg="add del mod">
          <ac:chgData name="Ikhtiyor Nematov" userId="92a5dad5a4ca85ac" providerId="LiveId" clId="{851688C4-8018-4F56-A162-246D13C881E6}" dt="2023-02-08T08:54:09.405" v="2194" actId="21"/>
          <ac:spMkLst>
            <pc:docMk/>
            <pc:sldMk cId="1702814073" sldId="303"/>
            <ac:spMk id="59" creationId="{6B260294-E8A7-FF4F-3558-EAE48B5A6396}"/>
          </ac:spMkLst>
        </pc:spChg>
        <pc:spChg chg="add del mod">
          <ac:chgData name="Ikhtiyor Nematov" userId="92a5dad5a4ca85ac" providerId="LiveId" clId="{851688C4-8018-4F56-A162-246D13C881E6}" dt="2023-02-07T10:00:36.827" v="1508" actId="478"/>
          <ac:spMkLst>
            <pc:docMk/>
            <pc:sldMk cId="1702814073" sldId="303"/>
            <ac:spMk id="65" creationId="{0EA46610-C6F5-9B2B-2492-A8EB8D05F6B5}"/>
          </ac:spMkLst>
        </pc:spChg>
        <pc:picChg chg="add del mod">
          <ac:chgData name="Ikhtiyor Nematov" userId="92a5dad5a4ca85ac" providerId="LiveId" clId="{851688C4-8018-4F56-A162-246D13C881E6}" dt="2023-02-07T09:20:31.862" v="1223" actId="478"/>
          <ac:picMkLst>
            <pc:docMk/>
            <pc:sldMk cId="1702814073" sldId="303"/>
            <ac:picMk id="7" creationId="{FDE9E760-F240-DA19-6916-3B8EF3E16D3A}"/>
          </ac:picMkLst>
        </pc:picChg>
        <pc:picChg chg="add del mod">
          <ac:chgData name="Ikhtiyor Nematov" userId="92a5dad5a4ca85ac" providerId="LiveId" clId="{851688C4-8018-4F56-A162-246D13C881E6}" dt="2023-02-08T08:54:09.405" v="2194" actId="21"/>
          <ac:picMkLst>
            <pc:docMk/>
            <pc:sldMk cId="1702814073" sldId="303"/>
            <ac:picMk id="44" creationId="{C8ADF21C-97D7-20B1-2666-9A777DAF117B}"/>
          </ac:picMkLst>
        </pc:picChg>
        <pc:picChg chg="add del mod">
          <ac:chgData name="Ikhtiyor Nematov" userId="92a5dad5a4ca85ac" providerId="LiveId" clId="{851688C4-8018-4F56-A162-246D13C881E6}" dt="2023-02-08T08:54:09.405" v="2194" actId="21"/>
          <ac:picMkLst>
            <pc:docMk/>
            <pc:sldMk cId="1702814073" sldId="303"/>
            <ac:picMk id="45" creationId="{84BB4FC3-402E-B799-55C3-9A425C8DF5FA}"/>
          </ac:picMkLst>
        </pc:picChg>
        <pc:picChg chg="add del mod">
          <ac:chgData name="Ikhtiyor Nematov" userId="92a5dad5a4ca85ac" providerId="LiveId" clId="{851688C4-8018-4F56-A162-246D13C881E6}" dt="2023-02-08T08:54:09.405" v="2194" actId="21"/>
          <ac:picMkLst>
            <pc:docMk/>
            <pc:sldMk cId="1702814073" sldId="303"/>
            <ac:picMk id="46" creationId="{8BC4E09D-DAF5-18BE-7E6D-EC998172D870}"/>
          </ac:picMkLst>
        </pc:picChg>
        <pc:picChg chg="add del mod">
          <ac:chgData name="Ikhtiyor Nematov" userId="92a5dad5a4ca85ac" providerId="LiveId" clId="{851688C4-8018-4F56-A162-246D13C881E6}" dt="2023-02-08T08:54:09.405" v="2194" actId="21"/>
          <ac:picMkLst>
            <pc:docMk/>
            <pc:sldMk cId="1702814073" sldId="303"/>
            <ac:picMk id="47" creationId="{9D36536F-C715-A740-3D29-CAB6575AEED4}"/>
          </ac:picMkLst>
        </pc:picChg>
        <pc:picChg chg="add del mod">
          <ac:chgData name="Ikhtiyor Nematov" userId="92a5dad5a4ca85ac" providerId="LiveId" clId="{851688C4-8018-4F56-A162-246D13C881E6}" dt="2023-02-07T09:52:20.030" v="1458" actId="478"/>
          <ac:picMkLst>
            <pc:docMk/>
            <pc:sldMk cId="1702814073" sldId="303"/>
            <ac:picMk id="56" creationId="{39549A5F-13B1-35B7-CBAE-CCCE65217708}"/>
          </ac:picMkLst>
        </pc:picChg>
        <pc:picChg chg="add del mod">
          <ac:chgData name="Ikhtiyor Nematov" userId="92a5dad5a4ca85ac" providerId="LiveId" clId="{851688C4-8018-4F56-A162-246D13C881E6}" dt="2023-02-07T09:54:44.777" v="1477" actId="478"/>
          <ac:picMkLst>
            <pc:docMk/>
            <pc:sldMk cId="1702814073" sldId="303"/>
            <ac:picMk id="61" creationId="{D8814CA4-FFB0-D671-87C1-FAD84CE7B1EB}"/>
          </ac:picMkLst>
        </pc:picChg>
        <pc:picChg chg="add del mod">
          <ac:chgData name="Ikhtiyor Nematov" userId="92a5dad5a4ca85ac" providerId="LiveId" clId="{851688C4-8018-4F56-A162-246D13C881E6}" dt="2023-02-08T08:54:09.405" v="2194" actId="21"/>
          <ac:picMkLst>
            <pc:docMk/>
            <pc:sldMk cId="1702814073" sldId="303"/>
            <ac:picMk id="63" creationId="{929B8E9E-C813-AF7C-8E9D-5254CFADF564}"/>
          </ac:picMkLst>
        </pc:pic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10" creationId="{79DC86F6-3868-CAE0-91B9-50D77472E764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14" creationId="{E72B1EC4-258C-3236-AE92-688EA0890938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18" creationId="{33DD0C4B-59BC-AFCC-A1E9-84A6C6978C76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21" creationId="{4397B2EE-7604-ACFB-5790-DD08D308D715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27" creationId="{6DF3AF48-6593-8679-7938-E1C65DAF6875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29" creationId="{064DCC22-2432-4F33-77F1-2618919185F7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31" creationId="{08B7EC11-0B23-B5D6-C388-C1351AAE7F45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36" creationId="{35E0A45D-E15D-E67F-EAA2-4F3D009D7AD0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41" creationId="{FA9283BE-001A-7EEA-FD46-71A20F82FB15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48" creationId="{680FACEB-7E92-25DE-24EC-D3E94B067040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50" creationId="{DCC14DA0-F5FC-089F-A4D3-3F6B72AD25A2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52" creationId="{0ADF2AE7-B388-5C7B-CABF-634A0D0C2AC3}"/>
          </ac:cxnSpMkLst>
        </pc:cxnChg>
        <pc:cxnChg chg="add del mod">
          <ac:chgData name="Ikhtiyor Nematov" userId="92a5dad5a4ca85ac" providerId="LiveId" clId="{851688C4-8018-4F56-A162-246D13C881E6}" dt="2023-02-08T08:54:09.405" v="2194" actId="21"/>
          <ac:cxnSpMkLst>
            <pc:docMk/>
            <pc:sldMk cId="1702814073" sldId="303"/>
            <ac:cxnSpMk id="57" creationId="{629E88EB-3402-DD30-08A2-A9BA5743EBBB}"/>
          </ac:cxnSpMkLst>
        </pc:cxnChg>
        <pc:cxnChg chg="add del mod">
          <ac:chgData name="Ikhtiyor Nematov" userId="92a5dad5a4ca85ac" providerId="LiveId" clId="{851688C4-8018-4F56-A162-246D13C881E6}" dt="2023-02-07T10:00:39.203" v="1509" actId="478"/>
          <ac:cxnSpMkLst>
            <pc:docMk/>
            <pc:sldMk cId="1702814073" sldId="303"/>
            <ac:cxnSpMk id="64" creationId="{BF670CA5-14A1-6B8B-CCF3-9FB7A5359E36}"/>
          </ac:cxnSpMkLst>
        </pc:cxnChg>
      </pc:sldChg>
      <pc:sldChg chg="addSp delSp modSp new del mod setBg">
        <pc:chgData name="Ikhtiyor Nematov" userId="92a5dad5a4ca85ac" providerId="LiveId" clId="{851688C4-8018-4F56-A162-246D13C881E6}" dt="2023-02-08T08:49:26.968" v="2170" actId="47"/>
        <pc:sldMkLst>
          <pc:docMk/>
          <pc:sldMk cId="2108690471" sldId="304"/>
        </pc:sldMkLst>
        <pc:spChg chg="mod">
          <ac:chgData name="Ikhtiyor Nematov" userId="92a5dad5a4ca85ac" providerId="LiveId" clId="{851688C4-8018-4F56-A162-246D13C881E6}" dt="2023-02-06T15:42:33.264" v="248" actId="26606"/>
          <ac:spMkLst>
            <pc:docMk/>
            <pc:sldMk cId="2108690471" sldId="304"/>
            <ac:spMk id="2" creationId="{C3167BE9-E538-B24E-F75C-5448A29D7007}"/>
          </ac:spMkLst>
        </pc:spChg>
        <pc:spChg chg="add del mod">
          <ac:chgData name="Ikhtiyor Nematov" userId="92a5dad5a4ca85ac" providerId="LiveId" clId="{851688C4-8018-4F56-A162-246D13C881E6}" dt="2023-02-06T17:16:00.514" v="614" actId="20577"/>
          <ac:spMkLst>
            <pc:docMk/>
            <pc:sldMk cId="2108690471" sldId="304"/>
            <ac:spMk id="3" creationId="{B2F49E8B-3DCE-CF4E-0A88-873F4DBC68CC}"/>
          </ac:spMkLst>
        </pc:spChg>
        <pc:spChg chg="add mod">
          <ac:chgData name="Ikhtiyor Nematov" userId="92a5dad5a4ca85ac" providerId="LiveId" clId="{851688C4-8018-4F56-A162-246D13C881E6}" dt="2023-02-06T16:51:25.300" v="555" actId="20577"/>
          <ac:spMkLst>
            <pc:docMk/>
            <pc:sldMk cId="2108690471" sldId="304"/>
            <ac:spMk id="7" creationId="{319010C0-4A35-573F-3B16-369E2D555792}"/>
          </ac:spMkLst>
        </pc:spChg>
        <pc:spChg chg="add mod">
          <ac:chgData name="Ikhtiyor Nematov" userId="92a5dad5a4ca85ac" providerId="LiveId" clId="{851688C4-8018-4F56-A162-246D13C881E6}" dt="2023-02-06T17:03:05.138" v="579" actId="20577"/>
          <ac:spMkLst>
            <pc:docMk/>
            <pc:sldMk cId="2108690471" sldId="304"/>
            <ac:spMk id="10" creationId="{C7085000-86FF-8F3C-016C-6E9272CEABB7}"/>
          </ac:spMkLst>
        </pc:spChg>
        <pc:spChg chg="add mod">
          <ac:chgData name="Ikhtiyor Nematov" userId="92a5dad5a4ca85ac" providerId="LiveId" clId="{851688C4-8018-4F56-A162-246D13C881E6}" dt="2023-02-06T17:12:13.947" v="591" actId="20577"/>
          <ac:spMkLst>
            <pc:docMk/>
            <pc:sldMk cId="2108690471" sldId="304"/>
            <ac:spMk id="14" creationId="{EE6E39DB-EB4E-A0C8-7BF6-D06244287761}"/>
          </ac:spMkLst>
        </pc:spChg>
        <pc:spChg chg="add mod">
          <ac:chgData name="Ikhtiyor Nematov" userId="92a5dad5a4ca85ac" providerId="LiveId" clId="{851688C4-8018-4F56-A162-246D13C881E6}" dt="2023-02-06T17:16:38.038" v="623" actId="20577"/>
          <ac:spMkLst>
            <pc:docMk/>
            <pc:sldMk cId="2108690471" sldId="304"/>
            <ac:spMk id="18" creationId="{02908A15-6903-7590-8A84-8B327ED258B4}"/>
          </ac:spMkLst>
        </pc:spChg>
        <pc:spChg chg="add del">
          <ac:chgData name="Ikhtiyor Nematov" userId="92a5dad5a4ca85ac" providerId="LiveId" clId="{851688C4-8018-4F56-A162-246D13C881E6}" dt="2023-02-06T15:42:33.264" v="248" actId="26606"/>
          <ac:spMkLst>
            <pc:docMk/>
            <pc:sldMk cId="2108690471" sldId="304"/>
            <ac:spMk id="22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6T15:42:33.264" v="248" actId="26606"/>
          <ac:spMkLst>
            <pc:docMk/>
            <pc:sldMk cId="2108690471" sldId="304"/>
            <ac:spMk id="24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6T15:42:33.264" v="248" actId="26606"/>
          <ac:spMkLst>
            <pc:docMk/>
            <pc:sldMk cId="2108690471" sldId="304"/>
            <ac:spMk id="26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6T15:42:33.264" v="248" actId="26606"/>
          <ac:spMkLst>
            <pc:docMk/>
            <pc:sldMk cId="2108690471" sldId="304"/>
            <ac:spMk id="28" creationId="{063BBA22-50EA-4C4D-BE05-F1CE4E63AA56}"/>
          </ac:spMkLst>
        </pc:spChg>
        <pc:graphicFrameChg chg="add del">
          <ac:chgData name="Ikhtiyor Nematov" userId="92a5dad5a4ca85ac" providerId="LiveId" clId="{851688C4-8018-4F56-A162-246D13C881E6}" dt="2023-02-06T15:41:43.341" v="241" actId="26606"/>
          <ac:graphicFrameMkLst>
            <pc:docMk/>
            <pc:sldMk cId="2108690471" sldId="304"/>
            <ac:graphicFrameMk id="11" creationId="{0CC66749-2D6D-45C3-1027-392D99A2A62F}"/>
          </ac:graphicFrameMkLst>
        </pc:graphicFrameChg>
        <pc:graphicFrameChg chg="add del">
          <ac:chgData name="Ikhtiyor Nematov" userId="92a5dad5a4ca85ac" providerId="LiveId" clId="{851688C4-8018-4F56-A162-246D13C881E6}" dt="2023-02-06T15:41:48.757" v="243" actId="26606"/>
          <ac:graphicFrameMkLst>
            <pc:docMk/>
            <pc:sldMk cId="2108690471" sldId="304"/>
            <ac:graphicFrameMk id="13" creationId="{0EE6D5C2-9FF9-3CAC-95EA-498D88911497}"/>
          </ac:graphicFrameMkLst>
        </pc:graphicFrameChg>
        <pc:graphicFrameChg chg="add del">
          <ac:chgData name="Ikhtiyor Nematov" userId="92a5dad5a4ca85ac" providerId="LiveId" clId="{851688C4-8018-4F56-A162-246D13C881E6}" dt="2023-02-06T15:41:55.573" v="245" actId="26606"/>
          <ac:graphicFrameMkLst>
            <pc:docMk/>
            <pc:sldMk cId="2108690471" sldId="304"/>
            <ac:graphicFrameMk id="15" creationId="{33EA9E5C-D518-F29E-6CCB-8094293781DB}"/>
          </ac:graphicFrameMkLst>
        </pc:graphicFrameChg>
        <pc:graphicFrameChg chg="add del mod modGraphic">
          <ac:chgData name="Ikhtiyor Nematov" userId="92a5dad5a4ca85ac" providerId="LiveId" clId="{851688C4-8018-4F56-A162-246D13C881E6}" dt="2023-02-06T15:42:34.263" v="249" actId="26606"/>
          <ac:graphicFrameMkLst>
            <pc:docMk/>
            <pc:sldMk cId="2108690471" sldId="304"/>
            <ac:graphicFrameMk id="17" creationId="{3DC8C4F4-96DD-8697-08BA-C116D581E73E}"/>
          </ac:graphicFrameMkLst>
        </pc:graphicFrameChg>
        <pc:picChg chg="add del">
          <ac:chgData name="Ikhtiyor Nematov" userId="92a5dad5a4ca85ac" providerId="LiveId" clId="{851688C4-8018-4F56-A162-246D13C881E6}" dt="2023-02-06T15:41:32.008" v="239" actId="26606"/>
          <ac:picMkLst>
            <pc:docMk/>
            <pc:sldMk cId="2108690471" sldId="304"/>
            <ac:picMk id="5" creationId="{F6F66CB6-CDC5-1100-4DDD-C1ACCCAB8A32}"/>
          </ac:picMkLst>
        </pc:picChg>
        <pc:picChg chg="add del mod">
          <ac:chgData name="Ikhtiyor Nematov" userId="92a5dad5a4ca85ac" providerId="LiveId" clId="{851688C4-8018-4F56-A162-246D13C881E6}" dt="2023-02-06T15:56:54.034" v="353" actId="478"/>
          <ac:picMkLst>
            <pc:docMk/>
            <pc:sldMk cId="2108690471" sldId="304"/>
            <ac:picMk id="6" creationId="{BAE80FA1-54A2-75CC-E3EB-1D00ED7FADC9}"/>
          </ac:picMkLst>
        </pc:picChg>
        <pc:picChg chg="add del mod">
          <ac:chgData name="Ikhtiyor Nematov" userId="92a5dad5a4ca85ac" providerId="LiveId" clId="{851688C4-8018-4F56-A162-246D13C881E6}" dt="2023-02-06T15:58:29.519" v="373" actId="478"/>
          <ac:picMkLst>
            <pc:docMk/>
            <pc:sldMk cId="2108690471" sldId="304"/>
            <ac:picMk id="8" creationId="{99E4DCFE-C67C-DC5D-8FA8-6E0E62B4AD65}"/>
          </ac:picMkLst>
        </pc:picChg>
        <pc:picChg chg="add del mod">
          <ac:chgData name="Ikhtiyor Nematov" userId="92a5dad5a4ca85ac" providerId="LiveId" clId="{851688C4-8018-4F56-A162-246D13C881E6}" dt="2023-02-06T15:58:28.587" v="372" actId="478"/>
          <ac:picMkLst>
            <pc:docMk/>
            <pc:sldMk cId="2108690471" sldId="304"/>
            <ac:picMk id="12" creationId="{03ED63BF-4EF6-F6ED-6B94-B4D1E6A635EA}"/>
          </ac:picMkLst>
        </pc:picChg>
        <pc:picChg chg="add del mod">
          <ac:chgData name="Ikhtiyor Nematov" userId="92a5dad5a4ca85ac" providerId="LiveId" clId="{851688C4-8018-4F56-A162-246D13C881E6}" dt="2023-02-06T15:58:51.875" v="380" actId="478"/>
          <ac:picMkLst>
            <pc:docMk/>
            <pc:sldMk cId="2108690471" sldId="304"/>
            <ac:picMk id="16" creationId="{DC55AF06-19E1-E4E3-A9EC-FA75E78384B3}"/>
          </ac:picMkLst>
        </pc:picChg>
        <pc:picChg chg="add del mod">
          <ac:chgData name="Ikhtiyor Nematov" userId="92a5dad5a4ca85ac" providerId="LiveId" clId="{851688C4-8018-4F56-A162-246D13C881E6}" dt="2023-02-06T15:57:36.354" v="360" actId="478"/>
          <ac:picMkLst>
            <pc:docMk/>
            <pc:sldMk cId="2108690471" sldId="304"/>
            <ac:picMk id="19" creationId="{1366BE41-3BFF-9DA7-834A-7441698B0E5B}"/>
          </ac:picMkLst>
        </pc:picChg>
        <pc:picChg chg="add mod">
          <ac:chgData name="Ikhtiyor Nematov" userId="92a5dad5a4ca85ac" providerId="LiveId" clId="{851688C4-8018-4F56-A162-246D13C881E6}" dt="2023-02-06T15:57:24.317" v="359" actId="1076"/>
          <ac:picMkLst>
            <pc:docMk/>
            <pc:sldMk cId="2108690471" sldId="304"/>
            <ac:picMk id="21" creationId="{6EF52467-0624-046E-EF6C-5A823C301B64}"/>
          </ac:picMkLst>
        </pc:picChg>
        <pc:picChg chg="add mod">
          <ac:chgData name="Ikhtiyor Nematov" userId="92a5dad5a4ca85ac" providerId="LiveId" clId="{851688C4-8018-4F56-A162-246D13C881E6}" dt="2023-02-06T15:57:50.632" v="365" actId="1076"/>
          <ac:picMkLst>
            <pc:docMk/>
            <pc:sldMk cId="2108690471" sldId="304"/>
            <ac:picMk id="25" creationId="{CB015A70-FDBD-3E67-9E7E-E72AA7C9D1AF}"/>
          </ac:picMkLst>
        </pc:picChg>
        <pc:picChg chg="add mod">
          <ac:chgData name="Ikhtiyor Nematov" userId="92a5dad5a4ca85ac" providerId="LiveId" clId="{851688C4-8018-4F56-A162-246D13C881E6}" dt="2023-02-06T15:58:16.094" v="370" actId="1076"/>
          <ac:picMkLst>
            <pc:docMk/>
            <pc:sldMk cId="2108690471" sldId="304"/>
            <ac:picMk id="29" creationId="{BB09DF89-E0C3-DC4A-F6B6-9894A573D56A}"/>
          </ac:picMkLst>
        </pc:picChg>
        <pc:picChg chg="add mod">
          <ac:chgData name="Ikhtiyor Nematov" userId="92a5dad5a4ca85ac" providerId="LiveId" clId="{851688C4-8018-4F56-A162-246D13C881E6}" dt="2023-02-06T15:58:48.917" v="379" actId="1076"/>
          <ac:picMkLst>
            <pc:docMk/>
            <pc:sldMk cId="2108690471" sldId="304"/>
            <ac:picMk id="31" creationId="{DE2D7528-BB51-1FB0-ED4E-BC463D8B7FDE}"/>
          </ac:picMkLst>
        </pc:picChg>
        <pc:picChg chg="add mod">
          <ac:chgData name="Ikhtiyor Nematov" userId="92a5dad5a4ca85ac" providerId="LiveId" clId="{851688C4-8018-4F56-A162-246D13C881E6}" dt="2023-02-06T15:59:10.531" v="385" actId="1076"/>
          <ac:picMkLst>
            <pc:docMk/>
            <pc:sldMk cId="2108690471" sldId="304"/>
            <ac:picMk id="33" creationId="{7426C3A5-33B2-AA12-84CF-2AE805461855}"/>
          </ac:picMkLst>
        </pc:picChg>
        <pc:cxnChg chg="add del">
          <ac:chgData name="Ikhtiyor Nematov" userId="92a5dad5a4ca85ac" providerId="LiveId" clId="{851688C4-8018-4F56-A162-246D13C881E6}" dt="2023-02-06T15:41:32.008" v="239" actId="26606"/>
          <ac:cxnSpMkLst>
            <pc:docMk/>
            <pc:sldMk cId="2108690471" sldId="304"/>
            <ac:cxnSpMk id="9" creationId="{A7F400EE-A8A5-48AF-B4D6-291B52C6F0B0}"/>
          </ac:cxnSpMkLst>
        </pc:cxnChg>
      </pc:sldChg>
      <pc:sldChg chg="addSp delSp modSp new del mod">
        <pc:chgData name="Ikhtiyor Nematov" userId="92a5dad5a4ca85ac" providerId="LiveId" clId="{851688C4-8018-4F56-A162-246D13C881E6}" dt="2023-02-08T08:48:57.897" v="2165" actId="47"/>
        <pc:sldMkLst>
          <pc:docMk/>
          <pc:sldMk cId="1165205079" sldId="305"/>
        </pc:sldMkLst>
        <pc:spChg chg="mod">
          <ac:chgData name="Ikhtiyor Nematov" userId="92a5dad5a4ca85ac" providerId="LiveId" clId="{851688C4-8018-4F56-A162-246D13C881E6}" dt="2023-02-06T17:21:45.056" v="658" actId="20577"/>
          <ac:spMkLst>
            <pc:docMk/>
            <pc:sldMk cId="1165205079" sldId="305"/>
            <ac:spMk id="2" creationId="{44A65529-66E2-3EA5-13F9-591D2B1EC0FD}"/>
          </ac:spMkLst>
        </pc:spChg>
        <pc:spChg chg="del mod">
          <ac:chgData name="Ikhtiyor Nematov" userId="92a5dad5a4ca85ac" providerId="LiveId" clId="{851688C4-8018-4F56-A162-246D13C881E6}" dt="2023-02-07T08:52:37.697" v="993" actId="26606"/>
          <ac:spMkLst>
            <pc:docMk/>
            <pc:sldMk cId="1165205079" sldId="305"/>
            <ac:spMk id="3" creationId="{9812724D-B64B-31C4-0F32-88D33553CA53}"/>
          </ac:spMkLst>
        </pc:spChg>
        <pc:graphicFrameChg chg="add mod">
          <ac:chgData name="Ikhtiyor Nematov" userId="92a5dad5a4ca85ac" providerId="LiveId" clId="{851688C4-8018-4F56-A162-246D13C881E6}" dt="2023-02-07T08:59:07.463" v="1058" actId="20577"/>
          <ac:graphicFrameMkLst>
            <pc:docMk/>
            <pc:sldMk cId="1165205079" sldId="305"/>
            <ac:graphicFrameMk id="5" creationId="{1DAFB54F-9B35-A1B7-BBB5-F86AD6E472A1}"/>
          </ac:graphicFrameMkLst>
        </pc:graphicFrameChg>
      </pc:sldChg>
      <pc:sldChg chg="addSp delSp modSp new del mod ord">
        <pc:chgData name="Ikhtiyor Nematov" userId="92a5dad5a4ca85ac" providerId="LiveId" clId="{851688C4-8018-4F56-A162-246D13C881E6}" dt="2023-02-08T08:56:05.268" v="2213" actId="47"/>
        <pc:sldMkLst>
          <pc:docMk/>
          <pc:sldMk cId="989533953" sldId="306"/>
        </pc:sldMkLst>
        <pc:spChg chg="del mod">
          <ac:chgData name="Ikhtiyor Nematov" userId="92a5dad5a4ca85ac" providerId="LiveId" clId="{851688C4-8018-4F56-A162-246D13C881E6}" dt="2023-02-07T10:17:36.821" v="1516" actId="478"/>
          <ac:spMkLst>
            <pc:docMk/>
            <pc:sldMk cId="989533953" sldId="306"/>
            <ac:spMk id="2" creationId="{7CD23FFB-8E6C-490E-6575-9798A9971AE6}"/>
          </ac:spMkLst>
        </pc:spChg>
        <pc:spChg chg="mod">
          <ac:chgData name="Ikhtiyor Nematov" userId="92a5dad5a4ca85ac" providerId="LiveId" clId="{851688C4-8018-4F56-A162-246D13C881E6}" dt="2023-02-07T13:06:31.351" v="2141" actId="20577"/>
          <ac:spMkLst>
            <pc:docMk/>
            <pc:sldMk cId="989533953" sldId="306"/>
            <ac:spMk id="3" creationId="{BE62D76E-23C6-A7C3-0B2E-C1FBFCF31B6A}"/>
          </ac:spMkLst>
        </pc:spChg>
        <pc:spChg chg="add del mod">
          <ac:chgData name="Ikhtiyor Nematov" userId="92a5dad5a4ca85ac" providerId="LiveId" clId="{851688C4-8018-4F56-A162-246D13C881E6}" dt="2023-02-07T10:19:26.328" v="1517" actId="478"/>
          <ac:spMkLst>
            <pc:docMk/>
            <pc:sldMk cId="989533953" sldId="306"/>
            <ac:spMk id="5" creationId="{AAC5DE84-6E0F-A87D-763C-2D1AE05B9BE8}"/>
          </ac:spMkLst>
        </pc:spChg>
        <pc:spChg chg="add mod">
          <ac:chgData name="Ikhtiyor Nematov" userId="92a5dad5a4ca85ac" providerId="LiveId" clId="{851688C4-8018-4F56-A162-246D13C881E6}" dt="2023-02-07T10:57:09.869" v="1822"/>
          <ac:spMkLst>
            <pc:docMk/>
            <pc:sldMk cId="989533953" sldId="306"/>
            <ac:spMk id="6" creationId="{856661C0-18C5-F677-6D2A-B2C401C2D768}"/>
          </ac:spMkLst>
        </pc:spChg>
        <pc:picChg chg="add mod">
          <ac:chgData name="Ikhtiyor Nematov" userId="92a5dad5a4ca85ac" providerId="LiveId" clId="{851688C4-8018-4F56-A162-246D13C881E6}" dt="2023-02-07T10:54:39.004" v="1789" actId="1076"/>
          <ac:picMkLst>
            <pc:docMk/>
            <pc:sldMk cId="989533953" sldId="306"/>
            <ac:picMk id="7" creationId="{E9F99962-4782-6388-D627-56A34FE0E5D8}"/>
          </ac:picMkLst>
        </pc:picChg>
      </pc:sldChg>
      <pc:sldChg chg="new del">
        <pc:chgData name="Ikhtiyor Nematov" userId="92a5dad5a4ca85ac" providerId="LiveId" clId="{851688C4-8018-4F56-A162-246D13C881E6}" dt="2023-02-07T11:06:48.157" v="1965" actId="47"/>
        <pc:sldMkLst>
          <pc:docMk/>
          <pc:sldMk cId="885202997" sldId="307"/>
        </pc:sldMkLst>
      </pc:sldChg>
      <pc:sldChg chg="addSp delSp modSp add del mod ord">
        <pc:chgData name="Ikhtiyor Nematov" userId="92a5dad5a4ca85ac" providerId="LiveId" clId="{851688C4-8018-4F56-A162-246D13C881E6}" dt="2023-02-08T08:57:36.898" v="2227" actId="47"/>
        <pc:sldMkLst>
          <pc:docMk/>
          <pc:sldMk cId="3061523037" sldId="308"/>
        </pc:sldMkLst>
        <pc:spChg chg="mod">
          <ac:chgData name="Ikhtiyor Nematov" userId="92a5dad5a4ca85ac" providerId="LiveId" clId="{851688C4-8018-4F56-A162-246D13C881E6}" dt="2023-02-07T10:59:01.363" v="1854" actId="20577"/>
          <ac:spMkLst>
            <pc:docMk/>
            <pc:sldMk cId="3061523037" sldId="308"/>
            <ac:spMk id="3" creationId="{BE62D76E-23C6-A7C3-0B2E-C1FBFCF31B6A}"/>
          </ac:spMkLst>
        </pc:spChg>
        <pc:spChg chg="mod">
          <ac:chgData name="Ikhtiyor Nematov" userId="92a5dad5a4ca85ac" providerId="LiveId" clId="{851688C4-8018-4F56-A162-246D13C881E6}" dt="2023-02-07T10:58:49.489" v="1853" actId="122"/>
          <ac:spMkLst>
            <pc:docMk/>
            <pc:sldMk cId="3061523037" sldId="308"/>
            <ac:spMk id="6" creationId="{856661C0-18C5-F677-6D2A-B2C401C2D768}"/>
          </ac:spMkLst>
        </pc:spChg>
        <pc:picChg chg="add mod">
          <ac:chgData name="Ikhtiyor Nematov" userId="92a5dad5a4ca85ac" providerId="LiveId" clId="{851688C4-8018-4F56-A162-246D13C881E6}" dt="2023-02-07T10:55:59.925" v="1793" actId="1076"/>
          <ac:picMkLst>
            <pc:docMk/>
            <pc:sldMk cId="3061523037" sldId="308"/>
            <ac:picMk id="2" creationId="{5931EC2F-8A75-F033-F6EF-9F1309E1889D}"/>
          </ac:picMkLst>
        </pc:picChg>
        <pc:picChg chg="del">
          <ac:chgData name="Ikhtiyor Nematov" userId="92a5dad5a4ca85ac" providerId="LiveId" clId="{851688C4-8018-4F56-A162-246D13C881E6}" dt="2023-02-07T10:55:55.351" v="1791" actId="478"/>
          <ac:picMkLst>
            <pc:docMk/>
            <pc:sldMk cId="3061523037" sldId="308"/>
            <ac:picMk id="7" creationId="{E9F99962-4782-6388-D627-56A34FE0E5D8}"/>
          </ac:picMkLst>
        </pc:picChg>
      </pc:sldChg>
      <pc:sldChg chg="addSp delSp modSp add del mod modAnim">
        <pc:chgData name="Ikhtiyor Nematov" userId="92a5dad5a4ca85ac" providerId="LiveId" clId="{851688C4-8018-4F56-A162-246D13C881E6}" dt="2023-02-08T08:59:46.033" v="2251" actId="47"/>
        <pc:sldMkLst>
          <pc:docMk/>
          <pc:sldMk cId="3886182562" sldId="309"/>
        </pc:sldMkLst>
        <pc:spChg chg="del mod">
          <ac:chgData name="Ikhtiyor Nematov" userId="92a5dad5a4ca85ac" providerId="LiveId" clId="{851688C4-8018-4F56-A162-246D13C881E6}" dt="2023-02-07T12:59:11.218" v="2093" actId="478"/>
          <ac:spMkLst>
            <pc:docMk/>
            <pc:sldMk cId="3886182562" sldId="309"/>
            <ac:spMk id="3" creationId="{BE62D76E-23C6-A7C3-0B2E-C1FBFCF31B6A}"/>
          </ac:spMkLst>
        </pc:spChg>
        <pc:spChg chg="mod">
          <ac:chgData name="Ikhtiyor Nematov" userId="92a5dad5a4ca85ac" providerId="LiveId" clId="{851688C4-8018-4F56-A162-246D13C881E6}" dt="2023-02-07T11:06:04.436" v="1960" actId="255"/>
          <ac:spMkLst>
            <pc:docMk/>
            <pc:sldMk cId="3886182562" sldId="309"/>
            <ac:spMk id="6" creationId="{856661C0-18C5-F677-6D2A-B2C401C2D768}"/>
          </ac:spMkLst>
        </pc:spChg>
        <pc:spChg chg="add del mod">
          <ac:chgData name="Ikhtiyor Nematov" userId="92a5dad5a4ca85ac" providerId="LiveId" clId="{851688C4-8018-4F56-A162-246D13C881E6}" dt="2023-02-08T08:59:24.255" v="2246" actId="21"/>
          <ac:spMkLst>
            <pc:docMk/>
            <pc:sldMk cId="3886182562" sldId="309"/>
            <ac:spMk id="8" creationId="{5C211E38-5A76-EBC3-B7D3-30B73EFD2964}"/>
          </ac:spMkLst>
        </pc:spChg>
        <pc:spChg chg="add del mod">
          <ac:chgData name="Ikhtiyor Nematov" userId="92a5dad5a4ca85ac" providerId="LiveId" clId="{851688C4-8018-4F56-A162-246D13C881E6}" dt="2023-02-08T08:59:24.255" v="2246" actId="21"/>
          <ac:spMkLst>
            <pc:docMk/>
            <pc:sldMk cId="3886182562" sldId="309"/>
            <ac:spMk id="9" creationId="{E6660DDA-FACB-A937-40F9-714BB74BF099}"/>
          </ac:spMkLst>
        </pc:spChg>
        <pc:spChg chg="add del mod">
          <ac:chgData name="Ikhtiyor Nematov" userId="92a5dad5a4ca85ac" providerId="LiveId" clId="{851688C4-8018-4F56-A162-246D13C881E6}" dt="2023-02-08T08:59:24.255" v="2246" actId="21"/>
          <ac:spMkLst>
            <pc:docMk/>
            <pc:sldMk cId="3886182562" sldId="309"/>
            <ac:spMk id="12" creationId="{DAC13266-630C-AE47-4172-E4916B7B4D17}"/>
          </ac:spMkLst>
        </pc:spChg>
        <pc:spChg chg="add del mod">
          <ac:chgData name="Ikhtiyor Nematov" userId="92a5dad5a4ca85ac" providerId="LiveId" clId="{851688C4-8018-4F56-A162-246D13C881E6}" dt="2023-02-08T08:59:24.255" v="2246" actId="21"/>
          <ac:spMkLst>
            <pc:docMk/>
            <pc:sldMk cId="3886182562" sldId="309"/>
            <ac:spMk id="13" creationId="{9A1F90C1-7ECF-F854-D9C2-059F9D9AE1A5}"/>
          </ac:spMkLst>
        </pc:spChg>
        <pc:spChg chg="add del mod">
          <ac:chgData name="Ikhtiyor Nematov" userId="92a5dad5a4ca85ac" providerId="LiveId" clId="{851688C4-8018-4F56-A162-246D13C881E6}" dt="2023-02-08T08:59:24.255" v="2246" actId="21"/>
          <ac:spMkLst>
            <pc:docMk/>
            <pc:sldMk cId="3886182562" sldId="309"/>
            <ac:spMk id="14" creationId="{CDA71470-D505-38F5-EEF7-5E6B252461CD}"/>
          </ac:spMkLst>
        </pc:spChg>
        <pc:picChg chg="del">
          <ac:chgData name="Ikhtiyor Nematov" userId="92a5dad5a4ca85ac" providerId="LiveId" clId="{851688C4-8018-4F56-A162-246D13C881E6}" dt="2023-02-07T10:59:25.834" v="1858" actId="478"/>
          <ac:picMkLst>
            <pc:docMk/>
            <pc:sldMk cId="3886182562" sldId="309"/>
            <ac:picMk id="2" creationId="{5931EC2F-8A75-F033-F6EF-9F1309E1889D}"/>
          </ac:picMkLst>
        </pc:picChg>
        <pc:picChg chg="add mod">
          <ac:chgData name="Ikhtiyor Nematov" userId="92a5dad5a4ca85ac" providerId="LiveId" clId="{851688C4-8018-4F56-A162-246D13C881E6}" dt="2023-02-07T10:59:31.622" v="1860" actId="1076"/>
          <ac:picMkLst>
            <pc:docMk/>
            <pc:sldMk cId="3886182562" sldId="309"/>
            <ac:picMk id="4" creationId="{F2FA63F4-5374-5579-2B06-5E271B2C397D}"/>
          </ac:picMkLst>
        </pc:picChg>
        <pc:picChg chg="add del mod">
          <ac:chgData name="Ikhtiyor Nematov" userId="92a5dad5a4ca85ac" providerId="LiveId" clId="{851688C4-8018-4F56-A162-246D13C881E6}" dt="2023-02-07T10:59:55.478" v="1863"/>
          <ac:picMkLst>
            <pc:docMk/>
            <pc:sldMk cId="3886182562" sldId="309"/>
            <ac:picMk id="5" creationId="{9BF3BB92-C9C9-BCA1-87DB-CD551183C822}"/>
          </ac:picMkLst>
        </pc:picChg>
        <pc:picChg chg="add del mod">
          <ac:chgData name="Ikhtiyor Nematov" userId="92a5dad5a4ca85ac" providerId="LiveId" clId="{851688C4-8018-4F56-A162-246D13C881E6}" dt="2023-02-08T08:59:24.255" v="2246" actId="21"/>
          <ac:picMkLst>
            <pc:docMk/>
            <pc:sldMk cId="3886182562" sldId="309"/>
            <ac:picMk id="7" creationId="{E85D3959-A08B-3AC4-9BA7-86632F0F4EDE}"/>
          </ac:picMkLst>
        </pc:picChg>
        <pc:picChg chg="add del mod">
          <ac:chgData name="Ikhtiyor Nematov" userId="92a5dad5a4ca85ac" providerId="LiveId" clId="{851688C4-8018-4F56-A162-246D13C881E6}" dt="2023-02-08T08:59:24.255" v="2246" actId="21"/>
          <ac:picMkLst>
            <pc:docMk/>
            <pc:sldMk cId="3886182562" sldId="309"/>
            <ac:picMk id="10" creationId="{35C97182-A5EF-6BD2-98BA-04C31D46610C}"/>
          </ac:picMkLst>
        </pc:picChg>
        <pc:picChg chg="add del mod">
          <ac:chgData name="Ikhtiyor Nematov" userId="92a5dad5a4ca85ac" providerId="LiveId" clId="{851688C4-8018-4F56-A162-246D13C881E6}" dt="2023-02-08T08:59:24.255" v="2246" actId="21"/>
          <ac:picMkLst>
            <pc:docMk/>
            <pc:sldMk cId="3886182562" sldId="309"/>
            <ac:picMk id="11" creationId="{F72BDC5D-7A4A-F5B0-34CE-8E96CDC8BFCC}"/>
          </ac:picMkLst>
        </pc:picChg>
        <pc:picChg chg="add del mod">
          <ac:chgData name="Ikhtiyor Nematov" userId="92a5dad5a4ca85ac" providerId="LiveId" clId="{851688C4-8018-4F56-A162-246D13C881E6}" dt="2023-02-08T08:59:24.255" v="2246" actId="21"/>
          <ac:picMkLst>
            <pc:docMk/>
            <pc:sldMk cId="3886182562" sldId="309"/>
            <ac:picMk id="15" creationId="{59ECFF5E-44CA-12FB-F636-ACE28CBA610A}"/>
          </ac:picMkLst>
        </pc:picChg>
      </pc:sldChg>
      <pc:sldChg chg="addSp delSp modSp add del mod">
        <pc:chgData name="Ikhtiyor Nematov" userId="92a5dad5a4ca85ac" providerId="LiveId" clId="{851688C4-8018-4F56-A162-246D13C881E6}" dt="2023-02-08T09:00:35.183" v="2265" actId="47"/>
        <pc:sldMkLst>
          <pc:docMk/>
          <pc:sldMk cId="617927004" sldId="310"/>
        </pc:sldMkLst>
        <pc:spChg chg="mod">
          <ac:chgData name="Ikhtiyor Nematov" userId="92a5dad5a4ca85ac" providerId="LiveId" clId="{851688C4-8018-4F56-A162-246D13C881E6}" dt="2023-02-07T11:03:18.749" v="1917" actId="27636"/>
          <ac:spMkLst>
            <pc:docMk/>
            <pc:sldMk cId="617927004" sldId="310"/>
            <ac:spMk id="6" creationId="{856661C0-18C5-F677-6D2A-B2C401C2D768}"/>
          </ac:spMkLst>
        </pc:spChg>
        <pc:picChg chg="add mod">
          <ac:chgData name="Ikhtiyor Nematov" userId="92a5dad5a4ca85ac" providerId="LiveId" clId="{851688C4-8018-4F56-A162-246D13C881E6}" dt="2023-02-07T11:01:13.341" v="1878" actId="1076"/>
          <ac:picMkLst>
            <pc:docMk/>
            <pc:sldMk cId="617927004" sldId="310"/>
            <ac:picMk id="2" creationId="{2A12EE56-8A4A-7B4B-E774-F2763AB9732D}"/>
          </ac:picMkLst>
        </pc:picChg>
        <pc:picChg chg="del">
          <ac:chgData name="Ikhtiyor Nematov" userId="92a5dad5a4ca85ac" providerId="LiveId" clId="{851688C4-8018-4F56-A162-246D13C881E6}" dt="2023-02-07T11:01:08.633" v="1877" actId="478"/>
          <ac:picMkLst>
            <pc:docMk/>
            <pc:sldMk cId="617927004" sldId="310"/>
            <ac:picMk id="4" creationId="{F2FA63F4-5374-5579-2B06-5E271B2C397D}"/>
          </ac:picMkLst>
        </pc:picChg>
      </pc:sldChg>
      <pc:sldChg chg="addSp delSp modSp add del mod">
        <pc:chgData name="Ikhtiyor Nematov" userId="92a5dad5a4ca85ac" providerId="LiveId" clId="{851688C4-8018-4F56-A162-246D13C881E6}" dt="2023-02-08T09:01:20.146" v="2278" actId="47"/>
        <pc:sldMkLst>
          <pc:docMk/>
          <pc:sldMk cId="3086992176" sldId="311"/>
        </pc:sldMkLst>
        <pc:spChg chg="mod">
          <ac:chgData name="Ikhtiyor Nematov" userId="92a5dad5a4ca85ac" providerId="LiveId" clId="{851688C4-8018-4F56-A162-246D13C881E6}" dt="2023-02-07T11:06:31.829" v="1964" actId="27636"/>
          <ac:spMkLst>
            <pc:docMk/>
            <pc:sldMk cId="3086992176" sldId="311"/>
            <ac:spMk id="6" creationId="{856661C0-18C5-F677-6D2A-B2C401C2D768}"/>
          </ac:spMkLst>
        </pc:spChg>
        <pc:picChg chg="add mod">
          <ac:chgData name="Ikhtiyor Nematov" userId="92a5dad5a4ca85ac" providerId="LiveId" clId="{851688C4-8018-4F56-A162-246D13C881E6}" dt="2023-02-07T11:04:27.860" v="1938" actId="1076"/>
          <ac:picMkLst>
            <pc:docMk/>
            <pc:sldMk cId="3086992176" sldId="311"/>
            <ac:picMk id="2" creationId="{BAADD549-972F-7929-8610-907B694B79A9}"/>
          </ac:picMkLst>
        </pc:picChg>
        <pc:picChg chg="del">
          <ac:chgData name="Ikhtiyor Nematov" userId="92a5dad5a4ca85ac" providerId="LiveId" clId="{851688C4-8018-4F56-A162-246D13C881E6}" dt="2023-02-07T11:03:29.451" v="1918" actId="478"/>
          <ac:picMkLst>
            <pc:docMk/>
            <pc:sldMk cId="3086992176" sldId="311"/>
            <ac:picMk id="4" creationId="{F2FA63F4-5374-5579-2B06-5E271B2C397D}"/>
          </ac:picMkLst>
        </pc:picChg>
      </pc:sldChg>
      <pc:sldChg chg="addSp delSp modSp new del mod delAnim modAnim">
        <pc:chgData name="Ikhtiyor Nematov" userId="92a5dad5a4ca85ac" providerId="LiveId" clId="{851688C4-8018-4F56-A162-246D13C881E6}" dt="2023-02-08T08:59:47.363" v="2252" actId="47"/>
        <pc:sldMkLst>
          <pc:docMk/>
          <pc:sldMk cId="3078748425" sldId="312"/>
        </pc:sldMkLst>
        <pc:spChg chg="del">
          <ac:chgData name="Ikhtiyor Nematov" userId="92a5dad5a4ca85ac" providerId="LiveId" clId="{851688C4-8018-4F56-A162-246D13C881E6}" dt="2023-02-07T13:02:55.225" v="2098" actId="478"/>
          <ac:spMkLst>
            <pc:docMk/>
            <pc:sldMk cId="3078748425" sldId="312"/>
            <ac:spMk id="2" creationId="{32514398-FC20-2DDE-3A45-CEB1F6E188EB}"/>
          </ac:spMkLst>
        </pc:spChg>
        <pc:spChg chg="del">
          <ac:chgData name="Ikhtiyor Nematov" userId="92a5dad5a4ca85ac" providerId="LiveId" clId="{851688C4-8018-4F56-A162-246D13C881E6}" dt="2023-02-07T12:40:33.686" v="2070"/>
          <ac:spMkLst>
            <pc:docMk/>
            <pc:sldMk cId="3078748425" sldId="312"/>
            <ac:spMk id="3" creationId="{257A75FF-FEEA-304B-2CA4-AD936DD27D4A}"/>
          </ac:spMkLst>
        </pc:spChg>
        <pc:spChg chg="add del mod">
          <ac:chgData name="Ikhtiyor Nematov" userId="92a5dad5a4ca85ac" providerId="LiveId" clId="{851688C4-8018-4F56-A162-246D13C881E6}" dt="2023-02-07T12:42:33.422" v="2084" actId="478"/>
          <ac:spMkLst>
            <pc:docMk/>
            <pc:sldMk cId="3078748425" sldId="312"/>
            <ac:spMk id="4" creationId="{23769FA5-2A5D-C7E7-EB0D-3B05462F59C9}"/>
          </ac:spMkLst>
        </pc:spChg>
        <pc:spChg chg="add del mod">
          <ac:chgData name="Ikhtiyor Nematov" userId="92a5dad5a4ca85ac" providerId="LiveId" clId="{851688C4-8018-4F56-A162-246D13C881E6}" dt="2023-02-07T12:59:39.706" v="2095" actId="21"/>
          <ac:spMkLst>
            <pc:docMk/>
            <pc:sldMk cId="3078748425" sldId="312"/>
            <ac:spMk id="6" creationId="{33B2BD25-72F3-73F4-2A13-1DFA2523EF12}"/>
          </ac:spMkLst>
        </pc:spChg>
        <pc:spChg chg="add del mod">
          <ac:chgData name="Ikhtiyor Nematov" userId="92a5dad5a4ca85ac" providerId="LiveId" clId="{851688C4-8018-4F56-A162-246D13C881E6}" dt="2023-02-07T12:59:39.706" v="2095" actId="21"/>
          <ac:spMkLst>
            <pc:docMk/>
            <pc:sldMk cId="3078748425" sldId="312"/>
            <ac:spMk id="7" creationId="{82AF2BDB-E6D0-5945-9C88-6AD58153CC6F}"/>
          </ac:spMkLst>
        </pc:spChg>
        <pc:spChg chg="add del mod">
          <ac:chgData name="Ikhtiyor Nematov" userId="92a5dad5a4ca85ac" providerId="LiveId" clId="{851688C4-8018-4F56-A162-246D13C881E6}" dt="2023-02-07T12:42:42.716" v="2085" actId="478"/>
          <ac:spMkLst>
            <pc:docMk/>
            <pc:sldMk cId="3078748425" sldId="312"/>
            <ac:spMk id="10" creationId="{CEB30335-D883-13AA-F1C5-91D74115668B}"/>
          </ac:spMkLst>
        </pc:spChg>
        <pc:spChg chg="add mod">
          <ac:chgData name="Ikhtiyor Nematov" userId="92a5dad5a4ca85ac" providerId="LiveId" clId="{851688C4-8018-4F56-A162-246D13C881E6}" dt="2023-02-07T13:04:55.113" v="2138" actId="20577"/>
          <ac:spMkLst>
            <pc:docMk/>
            <pc:sldMk cId="3078748425" sldId="312"/>
            <ac:spMk id="11" creationId="{34602698-FAD0-95B1-763B-3264AFA933C4}"/>
          </ac:spMkLst>
        </pc:spChg>
        <pc:spChg chg="add mod">
          <ac:chgData name="Ikhtiyor Nematov" userId="92a5dad5a4ca85ac" providerId="LiveId" clId="{851688C4-8018-4F56-A162-246D13C881E6}" dt="2023-02-07T13:04:02.974" v="2135" actId="20577"/>
          <ac:spMkLst>
            <pc:docMk/>
            <pc:sldMk cId="3078748425" sldId="312"/>
            <ac:spMk id="13" creationId="{397D3494-E5EA-0CB4-CBB4-8773D0B09006}"/>
          </ac:spMkLst>
        </pc:spChg>
        <pc:picChg chg="add del mod">
          <ac:chgData name="Ikhtiyor Nematov" userId="92a5dad5a4ca85ac" providerId="LiveId" clId="{851688C4-8018-4F56-A162-246D13C881E6}" dt="2023-02-07T12:59:39.706" v="2095" actId="21"/>
          <ac:picMkLst>
            <pc:docMk/>
            <pc:sldMk cId="3078748425" sldId="312"/>
            <ac:picMk id="8" creationId="{E16C15A7-3E75-E327-767A-B0B73B76AEC7}"/>
          </ac:picMkLst>
        </pc:picChg>
        <pc:picChg chg="add mod">
          <ac:chgData name="Ikhtiyor Nematov" userId="92a5dad5a4ca85ac" providerId="LiveId" clId="{851688C4-8018-4F56-A162-246D13C881E6}" dt="2023-02-07T13:02:55.729" v="2099"/>
          <ac:picMkLst>
            <pc:docMk/>
            <pc:sldMk cId="3078748425" sldId="312"/>
            <ac:picMk id="12" creationId="{89D95F00-58C2-F03E-931A-FFC2CD4B7B3C}"/>
          </ac:picMkLst>
        </pc:picChg>
      </pc:sldChg>
      <pc:sldChg chg="addSp delSp modSp new del mod ord">
        <pc:chgData name="Ikhtiyor Nematov" userId="92a5dad5a4ca85ac" providerId="LiveId" clId="{851688C4-8018-4F56-A162-246D13C881E6}" dt="2023-02-09T11:26:35.977" v="5492" actId="47"/>
        <pc:sldMkLst>
          <pc:docMk/>
          <pc:sldMk cId="2101699754" sldId="313"/>
        </pc:sldMkLst>
        <pc:spChg chg="mod">
          <ac:chgData name="Ikhtiyor Nematov" userId="92a5dad5a4ca85ac" providerId="LiveId" clId="{851688C4-8018-4F56-A162-246D13C881E6}" dt="2023-02-07T12:36:10.238" v="2066" actId="21"/>
          <ac:spMkLst>
            <pc:docMk/>
            <pc:sldMk cId="2101699754" sldId="313"/>
            <ac:spMk id="2" creationId="{D425FAD6-7F95-7432-EBAA-289615075B2B}"/>
          </ac:spMkLst>
        </pc:spChg>
        <pc:spChg chg="mod">
          <ac:chgData name="Ikhtiyor Nematov" userId="92a5dad5a4ca85ac" providerId="LiveId" clId="{851688C4-8018-4F56-A162-246D13C881E6}" dt="2023-02-07T12:32:39.086" v="2026" actId="27636"/>
          <ac:spMkLst>
            <pc:docMk/>
            <pc:sldMk cId="2101699754" sldId="313"/>
            <ac:spMk id="3" creationId="{BE3BDE1E-7D58-A486-9706-BE27834D4D66}"/>
          </ac:spMkLst>
        </pc:spChg>
        <pc:spChg chg="add del mod">
          <ac:chgData name="Ikhtiyor Nematov" userId="92a5dad5a4ca85ac" providerId="LiveId" clId="{851688C4-8018-4F56-A162-246D13C881E6}" dt="2023-02-07T12:33:01.839" v="2034"/>
          <ac:spMkLst>
            <pc:docMk/>
            <pc:sldMk cId="2101699754" sldId="313"/>
            <ac:spMk id="4" creationId="{00D12E9E-22D3-AA61-4521-C285A20601CE}"/>
          </ac:spMkLst>
        </pc:spChg>
        <pc:spChg chg="add mod">
          <ac:chgData name="Ikhtiyor Nematov" userId="92a5dad5a4ca85ac" providerId="LiveId" clId="{851688C4-8018-4F56-A162-246D13C881E6}" dt="2023-02-07T12:33:46.866" v="2043" actId="14100"/>
          <ac:spMkLst>
            <pc:docMk/>
            <pc:sldMk cId="2101699754" sldId="313"/>
            <ac:spMk id="6" creationId="{83B280A7-396D-31BD-8CE9-F4CA2409A83C}"/>
          </ac:spMkLst>
        </pc:spChg>
        <pc:spChg chg="add mod">
          <ac:chgData name="Ikhtiyor Nematov" userId="92a5dad5a4ca85ac" providerId="LiveId" clId="{851688C4-8018-4F56-A162-246D13C881E6}" dt="2023-02-07T12:34:26.171" v="2051" actId="1076"/>
          <ac:spMkLst>
            <pc:docMk/>
            <pc:sldMk cId="2101699754" sldId="313"/>
            <ac:spMk id="8" creationId="{75EE2B70-D0D5-9CB8-DD44-FAD68581E197}"/>
          </ac:spMkLst>
        </pc:spChg>
        <pc:spChg chg="add mod">
          <ac:chgData name="Ikhtiyor Nematov" userId="92a5dad5a4ca85ac" providerId="LiveId" clId="{851688C4-8018-4F56-A162-246D13C881E6}" dt="2023-02-07T12:35:15.495" v="2060" actId="1076"/>
          <ac:spMkLst>
            <pc:docMk/>
            <pc:sldMk cId="2101699754" sldId="313"/>
            <ac:spMk id="10" creationId="{A90E5D38-54E6-E8D8-39F0-ECD4C8550613}"/>
          </ac:spMkLst>
        </pc:spChg>
        <pc:picChg chg="add del mod">
          <ac:chgData name="Ikhtiyor Nematov" userId="92a5dad5a4ca85ac" providerId="LiveId" clId="{851688C4-8018-4F56-A162-246D13C881E6}" dt="2023-02-07T12:33:01.839" v="2034"/>
          <ac:picMkLst>
            <pc:docMk/>
            <pc:sldMk cId="2101699754" sldId="313"/>
            <ac:picMk id="1026" creationId="{17C614F6-69F6-C72C-808B-0EE6139CABB3}"/>
          </ac:picMkLst>
        </pc:picChg>
        <pc:picChg chg="add del mod">
          <ac:chgData name="Ikhtiyor Nematov" userId="92a5dad5a4ca85ac" providerId="LiveId" clId="{851688C4-8018-4F56-A162-246D13C881E6}" dt="2023-02-07T12:33:01.839" v="2034"/>
          <ac:picMkLst>
            <pc:docMk/>
            <pc:sldMk cId="2101699754" sldId="313"/>
            <ac:picMk id="1027" creationId="{E592283A-553C-9F48-4E51-F067640A36C8}"/>
          </ac:picMkLst>
        </pc:picChg>
        <pc:picChg chg="add del mod">
          <ac:chgData name="Ikhtiyor Nematov" userId="92a5dad5a4ca85ac" providerId="LiveId" clId="{851688C4-8018-4F56-A162-246D13C881E6}" dt="2023-02-07T12:33:01.839" v="2034"/>
          <ac:picMkLst>
            <pc:docMk/>
            <pc:sldMk cId="2101699754" sldId="313"/>
            <ac:picMk id="1028" creationId="{C7EABDFC-60FD-5712-0E38-0754021BAF02}"/>
          </ac:picMkLst>
        </pc:picChg>
        <pc:picChg chg="add mod">
          <ac:chgData name="Ikhtiyor Nematov" userId="92a5dad5a4ca85ac" providerId="LiveId" clId="{851688C4-8018-4F56-A162-246D13C881E6}" dt="2023-02-07T12:34:04.938" v="2046" actId="1076"/>
          <ac:picMkLst>
            <pc:docMk/>
            <pc:sldMk cId="2101699754" sldId="313"/>
            <ac:picMk id="1030" creationId="{F0607EB0-A48F-6576-27CA-7B36D2B8F0F0}"/>
          </ac:picMkLst>
        </pc:picChg>
        <pc:picChg chg="add mod">
          <ac:chgData name="Ikhtiyor Nematov" userId="92a5dad5a4ca85ac" providerId="LiveId" clId="{851688C4-8018-4F56-A162-246D13C881E6}" dt="2023-02-07T12:34:43.683" v="2054" actId="1076"/>
          <ac:picMkLst>
            <pc:docMk/>
            <pc:sldMk cId="2101699754" sldId="313"/>
            <ac:picMk id="1032" creationId="{AF05B324-2D7B-C2B2-76C0-5A0D783BD7E4}"/>
          </ac:picMkLst>
        </pc:picChg>
        <pc:picChg chg="add mod">
          <ac:chgData name="Ikhtiyor Nematov" userId="92a5dad5a4ca85ac" providerId="LiveId" clId="{851688C4-8018-4F56-A162-246D13C881E6}" dt="2023-02-07T12:35:49.848" v="2064" actId="14100"/>
          <ac:picMkLst>
            <pc:docMk/>
            <pc:sldMk cId="2101699754" sldId="313"/>
            <ac:picMk id="1034" creationId="{555480E6-0740-50B8-B97F-2D8DC9C9B495}"/>
          </ac:picMkLst>
        </pc:picChg>
      </pc:sldChg>
      <pc:sldChg chg="modSp new del mod">
        <pc:chgData name="Ikhtiyor Nematov" userId="92a5dad5a4ca85ac" providerId="LiveId" clId="{851688C4-8018-4F56-A162-246D13C881E6}" dt="2023-02-08T08:56:06.840" v="2214" actId="47"/>
        <pc:sldMkLst>
          <pc:docMk/>
          <pc:sldMk cId="4180456874" sldId="314"/>
        </pc:sldMkLst>
        <pc:spChg chg="mod">
          <ac:chgData name="Ikhtiyor Nematov" userId="92a5dad5a4ca85ac" providerId="LiveId" clId="{851688C4-8018-4F56-A162-246D13C881E6}" dt="2023-02-07T12:36:14.990" v="2068" actId="14100"/>
          <ac:spMkLst>
            <pc:docMk/>
            <pc:sldMk cId="4180456874" sldId="314"/>
            <ac:spMk id="2" creationId="{02EB1D66-3DE1-4EF5-C07F-169E31123148}"/>
          </ac:spMkLst>
        </pc:spChg>
        <pc:spChg chg="mod">
          <ac:chgData name="Ikhtiyor Nematov" userId="92a5dad5a4ca85ac" providerId="LiveId" clId="{851688C4-8018-4F56-A162-246D13C881E6}" dt="2023-02-07T12:36:17.804" v="2069" actId="14100"/>
          <ac:spMkLst>
            <pc:docMk/>
            <pc:sldMk cId="4180456874" sldId="314"/>
            <ac:spMk id="3" creationId="{0D5C0149-70CF-D49C-09F5-55661E7C45E9}"/>
          </ac:spMkLst>
        </pc:spChg>
      </pc:sldChg>
      <pc:sldChg chg="new del">
        <pc:chgData name="Ikhtiyor Nematov" userId="92a5dad5a4ca85ac" providerId="LiveId" clId="{851688C4-8018-4F56-A162-246D13C881E6}" dt="2023-02-08T08:45:03.543" v="2143" actId="47"/>
        <pc:sldMkLst>
          <pc:docMk/>
          <pc:sldMk cId="404040050" sldId="315"/>
        </pc:sldMkLst>
      </pc:sldChg>
      <pc:sldChg chg="add del ord">
        <pc:chgData name="Ikhtiyor Nematov" userId="92a5dad5a4ca85ac" providerId="LiveId" clId="{851688C4-8018-4F56-A162-246D13C881E6}" dt="2023-02-08T09:39:55.153" v="2712"/>
        <pc:sldMkLst>
          <pc:docMk/>
          <pc:sldMk cId="3127289953" sldId="580"/>
        </pc:sldMkLst>
      </pc:sldChg>
      <pc:sldChg chg="add del ord">
        <pc:chgData name="Ikhtiyor Nematov" userId="92a5dad5a4ca85ac" providerId="LiveId" clId="{851688C4-8018-4F56-A162-246D13C881E6}" dt="2023-02-08T08:50:06.713" v="2172" actId="47"/>
        <pc:sldMkLst>
          <pc:docMk/>
          <pc:sldMk cId="3709255790" sldId="630"/>
        </pc:sldMkLst>
      </pc:sldChg>
      <pc:sldChg chg="addSp delSp modSp new mod modAnim">
        <pc:chgData name="Ikhtiyor Nematov" userId="92a5dad5a4ca85ac" providerId="LiveId" clId="{851688C4-8018-4F56-A162-246D13C881E6}" dt="2023-02-10T15:25:15.190" v="9499" actId="478"/>
        <pc:sldMkLst>
          <pc:docMk/>
          <pc:sldMk cId="2836621270" sldId="631"/>
        </pc:sldMkLst>
        <pc:spChg chg="mod">
          <ac:chgData name="Ikhtiyor Nematov" userId="92a5dad5a4ca85ac" providerId="LiveId" clId="{851688C4-8018-4F56-A162-246D13C881E6}" dt="2023-02-10T14:01:52.846" v="9230" actId="1076"/>
          <ac:spMkLst>
            <pc:docMk/>
            <pc:sldMk cId="2836621270" sldId="631"/>
            <ac:spMk id="2" creationId="{D5146DBF-0330-19EC-132A-E14451F3F2C0}"/>
          </ac:spMkLst>
        </pc:spChg>
        <pc:spChg chg="del">
          <ac:chgData name="Ikhtiyor Nematov" userId="92a5dad5a4ca85ac" providerId="LiveId" clId="{851688C4-8018-4F56-A162-246D13C881E6}" dt="2023-02-08T08:47:57.443" v="2156" actId="478"/>
          <ac:spMkLst>
            <pc:docMk/>
            <pc:sldMk cId="2836621270" sldId="631"/>
            <ac:spMk id="3" creationId="{B3BB3CFE-B792-E1D6-C25C-EF283B9A13AA}"/>
          </ac:spMkLst>
        </pc:spChg>
        <pc:spChg chg="add mod">
          <ac:chgData name="Ikhtiyor Nematov" userId="92a5dad5a4ca85ac" providerId="LiveId" clId="{851688C4-8018-4F56-A162-246D13C881E6}" dt="2023-02-10T13:56:54.188" v="9173" actId="14100"/>
          <ac:spMkLst>
            <pc:docMk/>
            <pc:sldMk cId="2836621270" sldId="631"/>
            <ac:spMk id="4" creationId="{F43EAC3D-FFBC-DF27-4BB2-D3043EFC8F69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5" creationId="{48E15C2E-BD30-2716-62CC-15F48E2D30C3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6" creationId="{93C8EB9E-CAEA-2113-04B0-807EAA36CC4A}"/>
          </ac:spMkLst>
        </pc:spChg>
        <pc:spChg chg="add mod">
          <ac:chgData name="Ikhtiyor Nematov" userId="92a5dad5a4ca85ac" providerId="LiveId" clId="{851688C4-8018-4F56-A162-246D13C881E6}" dt="2023-02-10T13:57:25.501" v="9181" actId="1076"/>
          <ac:spMkLst>
            <pc:docMk/>
            <pc:sldMk cId="2836621270" sldId="631"/>
            <ac:spMk id="7" creationId="{B3A9675D-959B-967F-DD87-A86F924C1591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8" creationId="{A2492154-FEC2-5BB7-38B4-2A694C2B87A1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2" creationId="{A9E70B57-D5B8-F839-47C1-99D325ED24B8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3" creationId="{A41241C4-D71F-8931-BB22-C0C24C213AD7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4" creationId="{E0484E64-058A-3A71-4755-79F35D8B0102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5" creationId="{F7260CE0-8710-1E5F-9C0F-1089E54D92F9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6" creationId="{A1469991-4F52-B4B2-C534-F6CF07360489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7" creationId="{248BFC6B-6FF2-6236-70C8-5DF50BD6EB3B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18" creationId="{D4A41EF5-ECEC-DBE8-90DB-EFAEFF8DC4D3}"/>
          </ac:spMkLst>
        </pc:spChg>
        <pc:spChg chg="add mod">
          <ac:chgData name="Ikhtiyor Nematov" userId="92a5dad5a4ca85ac" providerId="LiveId" clId="{851688C4-8018-4F56-A162-246D13C881E6}" dt="2023-02-10T11:29:56.850" v="8860" actId="113"/>
          <ac:spMkLst>
            <pc:docMk/>
            <pc:sldMk cId="2836621270" sldId="631"/>
            <ac:spMk id="19" creationId="{302D6841-CA89-B4DB-2728-EDB658EB4FBA}"/>
          </ac:spMkLst>
        </pc:spChg>
        <pc:spChg chg="add mod">
          <ac:chgData name="Ikhtiyor Nematov" userId="92a5dad5a4ca85ac" providerId="LiveId" clId="{851688C4-8018-4F56-A162-246D13C881E6}" dt="2023-02-08T08:47:58.054" v="2157"/>
          <ac:spMkLst>
            <pc:docMk/>
            <pc:sldMk cId="2836621270" sldId="631"/>
            <ac:spMk id="20" creationId="{4DA74E13-2D78-A251-E365-06758B55C1E1}"/>
          </ac:spMkLst>
        </pc:spChg>
        <pc:spChg chg="add mod">
          <ac:chgData name="Ikhtiyor Nematov" userId="92a5dad5a4ca85ac" providerId="LiveId" clId="{851688C4-8018-4F56-A162-246D13C881E6}" dt="2023-02-10T13:57:25.501" v="9181" actId="1076"/>
          <ac:spMkLst>
            <pc:docMk/>
            <pc:sldMk cId="2836621270" sldId="631"/>
            <ac:spMk id="28" creationId="{CCD4EAB8-01C8-CEA5-2975-4868D7ED100F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0" creationId="{0F78E7EB-DD37-C0B9-3E55-7888E90FB740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2" creationId="{35BC6891-FF11-D129-FFFC-8EF9F2A4C77B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3" creationId="{61F58AE3-1392-46F4-9C07-1623F214C3AF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4" creationId="{F8CE83F4-8E90-96BE-4AE3-1851B6EC5605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8" creationId="{1620B6A8-D280-EC6F-AD1D-B7AA1EF9029D}"/>
          </ac:spMkLst>
        </pc:spChg>
        <pc:spChg chg="add del mod">
          <ac:chgData name="Ikhtiyor Nematov" userId="92a5dad5a4ca85ac" providerId="LiveId" clId="{851688C4-8018-4F56-A162-246D13C881E6}" dt="2023-02-10T13:16:54.706" v="8891" actId="21"/>
          <ac:spMkLst>
            <pc:docMk/>
            <pc:sldMk cId="2836621270" sldId="631"/>
            <ac:spMk id="39" creationId="{DF8EA59A-0D44-88EC-7719-3F37250B5B47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41" creationId="{B1051493-C4C0-B469-6CD8-0734DD92C37F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43" creationId="{0AF821D4-3D49-DD9F-8404-647A6A3D3A45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44" creationId="{FEE1B837-C088-0622-B9C6-D8399E101921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45" creationId="{35F8AE00-2521-B259-7AA3-C0F598765F3E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49" creationId="{0B2DF382-7247-5145-662A-7C496CEB471D}"/>
          </ac:spMkLst>
        </pc:spChg>
        <pc:spChg chg="add del mod">
          <ac:chgData name="Ikhtiyor Nematov" userId="92a5dad5a4ca85ac" providerId="LiveId" clId="{851688C4-8018-4F56-A162-246D13C881E6}" dt="2023-02-10T13:17:03.527" v="8893" actId="478"/>
          <ac:spMkLst>
            <pc:docMk/>
            <pc:sldMk cId="2836621270" sldId="631"/>
            <ac:spMk id="50" creationId="{825D68CA-BED3-CB78-6B13-52A64D52B111}"/>
          </ac:spMkLst>
        </pc:spChg>
        <pc:spChg chg="add del mod">
          <ac:chgData name="Ikhtiyor Nematov" userId="92a5dad5a4ca85ac" providerId="LiveId" clId="{851688C4-8018-4F56-A162-246D13C881E6}" dt="2023-02-10T13:59:30.410" v="9211" actId="478"/>
          <ac:spMkLst>
            <pc:docMk/>
            <pc:sldMk cId="2836621270" sldId="631"/>
            <ac:spMk id="51" creationId="{2E6C4D2F-1CBB-2208-5826-1D13D8FFFCCA}"/>
          </ac:spMkLst>
        </pc:spChg>
        <pc:spChg chg="add del mod">
          <ac:chgData name="Ikhtiyor Nematov" userId="92a5dad5a4ca85ac" providerId="LiveId" clId="{851688C4-8018-4F56-A162-246D13C881E6}" dt="2023-02-10T13:59:30.410" v="9211" actId="478"/>
          <ac:spMkLst>
            <pc:docMk/>
            <pc:sldMk cId="2836621270" sldId="631"/>
            <ac:spMk id="52" creationId="{AEE9D87E-417F-0588-15CD-EBE61EB703D0}"/>
          </ac:spMkLst>
        </pc:spChg>
        <pc:spChg chg="add del mod">
          <ac:chgData name="Ikhtiyor Nematov" userId="92a5dad5a4ca85ac" providerId="LiveId" clId="{851688C4-8018-4F56-A162-246D13C881E6}" dt="2023-02-10T13:59:30.410" v="9211" actId="478"/>
          <ac:spMkLst>
            <pc:docMk/>
            <pc:sldMk cId="2836621270" sldId="631"/>
            <ac:spMk id="53" creationId="{281AB112-490B-CB99-16F1-0005D4522926}"/>
          </ac:spMkLst>
        </pc:spChg>
        <pc:spChg chg="add del mod">
          <ac:chgData name="Ikhtiyor Nematov" userId="92a5dad5a4ca85ac" providerId="LiveId" clId="{851688C4-8018-4F56-A162-246D13C881E6}" dt="2023-02-10T13:59:30.410" v="9211" actId="478"/>
          <ac:spMkLst>
            <pc:docMk/>
            <pc:sldMk cId="2836621270" sldId="631"/>
            <ac:spMk id="54" creationId="{A18A354D-9821-6A25-70D1-6219F8EA0D8F}"/>
          </ac:spMkLst>
        </pc:spChg>
        <pc:spChg chg="add del mod">
          <ac:chgData name="Ikhtiyor Nematov" userId="92a5dad5a4ca85ac" providerId="LiveId" clId="{851688C4-8018-4F56-A162-246D13C881E6}" dt="2023-02-10T15:25:15.190" v="9499" actId="478"/>
          <ac:spMkLst>
            <pc:docMk/>
            <pc:sldMk cId="2836621270" sldId="631"/>
            <ac:spMk id="55" creationId="{16FB7698-87FD-161E-25FF-CAE6121A141B}"/>
          </ac:spMkLst>
        </pc:spChg>
        <pc:spChg chg="add del mod">
          <ac:chgData name="Ikhtiyor Nematov" userId="92a5dad5a4ca85ac" providerId="LiveId" clId="{851688C4-8018-4F56-A162-246D13C881E6}" dt="2023-02-10T15:25:12.857" v="9497" actId="478"/>
          <ac:spMkLst>
            <pc:docMk/>
            <pc:sldMk cId="2836621270" sldId="631"/>
            <ac:spMk id="57" creationId="{D16F9F4A-A482-FE19-BCC9-983FEAF65FC0}"/>
          </ac:spMkLst>
        </pc:spChg>
        <pc:spChg chg="add mod">
          <ac:chgData name="Ikhtiyor Nematov" userId="92a5dad5a4ca85ac" providerId="LiveId" clId="{851688C4-8018-4F56-A162-246D13C881E6}" dt="2023-02-10T13:59:44.033" v="9213" actId="1076"/>
          <ac:spMkLst>
            <pc:docMk/>
            <pc:sldMk cId="2836621270" sldId="631"/>
            <ac:spMk id="58" creationId="{09123382-45FD-54D7-93E1-E972BAE8E595}"/>
          </ac:spMkLst>
        </pc:spChg>
        <pc:spChg chg="add mod">
          <ac:chgData name="Ikhtiyor Nematov" userId="92a5dad5a4ca85ac" providerId="LiveId" clId="{851688C4-8018-4F56-A162-246D13C881E6}" dt="2023-02-10T13:59:44.033" v="9213" actId="1076"/>
          <ac:spMkLst>
            <pc:docMk/>
            <pc:sldMk cId="2836621270" sldId="631"/>
            <ac:spMk id="59" creationId="{2244FFC6-6249-664D-6FC5-E831F7BBA1F7}"/>
          </ac:spMkLst>
        </pc:spChg>
        <pc:spChg chg="add mod">
          <ac:chgData name="Ikhtiyor Nematov" userId="92a5dad5a4ca85ac" providerId="LiveId" clId="{851688C4-8018-4F56-A162-246D13C881E6}" dt="2023-02-10T13:59:44.033" v="9213" actId="1076"/>
          <ac:spMkLst>
            <pc:docMk/>
            <pc:sldMk cId="2836621270" sldId="631"/>
            <ac:spMk id="60" creationId="{40C13536-A319-E079-3385-2B45C7F1FBB8}"/>
          </ac:spMkLst>
        </pc:spChg>
        <pc:spChg chg="add mod">
          <ac:chgData name="Ikhtiyor Nematov" userId="92a5dad5a4ca85ac" providerId="LiveId" clId="{851688C4-8018-4F56-A162-246D13C881E6}" dt="2023-02-10T13:59:47.769" v="9214" actId="1076"/>
          <ac:spMkLst>
            <pc:docMk/>
            <pc:sldMk cId="2836621270" sldId="631"/>
            <ac:spMk id="61" creationId="{4E41966B-63F8-C546-72E7-669F6EF4E470}"/>
          </ac:spMkLst>
        </pc:spChg>
        <pc:picChg chg="add del mod">
          <ac:chgData name="Ikhtiyor Nematov" userId="92a5dad5a4ca85ac" providerId="LiveId" clId="{851688C4-8018-4F56-A162-246D13C881E6}" dt="2023-02-10T13:16:54.706" v="8891" actId="21"/>
          <ac:picMkLst>
            <pc:docMk/>
            <pc:sldMk cId="2836621270" sldId="631"/>
            <ac:picMk id="3" creationId="{C1008597-D109-6C84-CF57-D13672D3ED8E}"/>
          </ac:picMkLst>
        </pc:picChg>
        <pc:picChg chg="add del mod">
          <ac:chgData name="Ikhtiyor Nematov" userId="92a5dad5a4ca85ac" providerId="LiveId" clId="{851688C4-8018-4F56-A162-246D13C881E6}" dt="2023-02-10T13:57:27.250" v="9182" actId="478"/>
          <ac:picMkLst>
            <pc:docMk/>
            <pc:sldMk cId="2836621270" sldId="631"/>
            <ac:picMk id="9" creationId="{5D7F2CF5-03EA-8A3A-C7D0-E1C8290DFDBF}"/>
          </ac:picMkLst>
        </pc:picChg>
        <pc:picChg chg="add mod">
          <ac:chgData name="Ikhtiyor Nematov" userId="92a5dad5a4ca85ac" providerId="LiveId" clId="{851688C4-8018-4F56-A162-246D13C881E6}" dt="2023-02-08T08:47:58.054" v="2157"/>
          <ac:picMkLst>
            <pc:docMk/>
            <pc:sldMk cId="2836621270" sldId="631"/>
            <ac:picMk id="10" creationId="{CA5ED974-03FC-F97F-5D58-F5458AE5F141}"/>
          </ac:picMkLst>
        </pc:picChg>
        <pc:picChg chg="add mod">
          <ac:chgData name="Ikhtiyor Nematov" userId="92a5dad5a4ca85ac" providerId="LiveId" clId="{851688C4-8018-4F56-A162-246D13C881E6}" dt="2023-02-08T08:47:58.054" v="2157"/>
          <ac:picMkLst>
            <pc:docMk/>
            <pc:sldMk cId="2836621270" sldId="631"/>
            <ac:picMk id="11" creationId="{E3E419CD-DB41-7EC8-AF05-D7314F4F38DF}"/>
          </ac:picMkLst>
        </pc:picChg>
        <pc:picChg chg="add mod">
          <ac:chgData name="Ikhtiyor Nematov" userId="92a5dad5a4ca85ac" providerId="LiveId" clId="{851688C4-8018-4F56-A162-246D13C881E6}" dt="2023-02-08T08:47:58.054" v="2157"/>
          <ac:picMkLst>
            <pc:docMk/>
            <pc:sldMk cId="2836621270" sldId="631"/>
            <ac:picMk id="21" creationId="{4D6487F7-2BB2-1456-67FF-7E1EEB3B4590}"/>
          </ac:picMkLst>
        </pc:picChg>
        <pc:picChg chg="add del mod">
          <ac:chgData name="Ikhtiyor Nematov" userId="92a5dad5a4ca85ac" providerId="LiveId" clId="{851688C4-8018-4F56-A162-246D13C881E6}" dt="2023-02-10T13:16:54.706" v="8891" actId="21"/>
          <ac:picMkLst>
            <pc:docMk/>
            <pc:sldMk cId="2836621270" sldId="631"/>
            <ac:picMk id="31" creationId="{8B6805CB-D64E-5623-2210-B24FFFF953DD}"/>
          </ac:picMkLst>
        </pc:picChg>
        <pc:picChg chg="add del mod">
          <ac:chgData name="Ikhtiyor Nematov" userId="92a5dad5a4ca85ac" providerId="LiveId" clId="{851688C4-8018-4F56-A162-246D13C881E6}" dt="2023-02-10T13:16:54.706" v="8891" actId="21"/>
          <ac:picMkLst>
            <pc:docMk/>
            <pc:sldMk cId="2836621270" sldId="631"/>
            <ac:picMk id="35" creationId="{8A067D22-6AFE-780D-1724-7686C39772BE}"/>
          </ac:picMkLst>
        </pc:picChg>
        <pc:picChg chg="add del mod">
          <ac:chgData name="Ikhtiyor Nematov" userId="92a5dad5a4ca85ac" providerId="LiveId" clId="{851688C4-8018-4F56-A162-246D13C881E6}" dt="2023-02-10T13:16:54.706" v="8891" actId="21"/>
          <ac:picMkLst>
            <pc:docMk/>
            <pc:sldMk cId="2836621270" sldId="631"/>
            <ac:picMk id="36" creationId="{36141755-B682-8019-E43A-4C08958B5121}"/>
          </ac:picMkLst>
        </pc:picChg>
        <pc:picChg chg="add del mod">
          <ac:chgData name="Ikhtiyor Nematov" userId="92a5dad5a4ca85ac" providerId="LiveId" clId="{851688C4-8018-4F56-A162-246D13C881E6}" dt="2023-02-10T13:16:54.706" v="8891" actId="21"/>
          <ac:picMkLst>
            <pc:docMk/>
            <pc:sldMk cId="2836621270" sldId="631"/>
            <ac:picMk id="37" creationId="{6BDA900A-8577-4D4C-DF15-7D10251E206F}"/>
          </ac:picMkLst>
        </pc:picChg>
        <pc:picChg chg="add del mod">
          <ac:chgData name="Ikhtiyor Nematov" userId="92a5dad5a4ca85ac" providerId="LiveId" clId="{851688C4-8018-4F56-A162-246D13C881E6}" dt="2023-02-10T13:17:03.527" v="8893" actId="478"/>
          <ac:picMkLst>
            <pc:docMk/>
            <pc:sldMk cId="2836621270" sldId="631"/>
            <ac:picMk id="40" creationId="{AF36F5F8-35F1-1EF6-89B5-D0DE71A2CC66}"/>
          </ac:picMkLst>
        </pc:picChg>
        <pc:picChg chg="add del mod">
          <ac:chgData name="Ikhtiyor Nematov" userId="92a5dad5a4ca85ac" providerId="LiveId" clId="{851688C4-8018-4F56-A162-246D13C881E6}" dt="2023-02-10T13:17:03.527" v="8893" actId="478"/>
          <ac:picMkLst>
            <pc:docMk/>
            <pc:sldMk cId="2836621270" sldId="631"/>
            <ac:picMk id="42" creationId="{9C1FC03A-88A7-EA32-E994-91CBA1B4B136}"/>
          </ac:picMkLst>
        </pc:picChg>
        <pc:picChg chg="add del mod">
          <ac:chgData name="Ikhtiyor Nematov" userId="92a5dad5a4ca85ac" providerId="LiveId" clId="{851688C4-8018-4F56-A162-246D13C881E6}" dt="2023-02-10T13:17:03.527" v="8893" actId="478"/>
          <ac:picMkLst>
            <pc:docMk/>
            <pc:sldMk cId="2836621270" sldId="631"/>
            <ac:picMk id="46" creationId="{396A1D32-B970-E1F1-1B27-21D0BF2D0EDC}"/>
          </ac:picMkLst>
        </pc:picChg>
        <pc:picChg chg="add del mod">
          <ac:chgData name="Ikhtiyor Nematov" userId="92a5dad5a4ca85ac" providerId="LiveId" clId="{851688C4-8018-4F56-A162-246D13C881E6}" dt="2023-02-10T13:17:03.527" v="8893" actId="478"/>
          <ac:picMkLst>
            <pc:docMk/>
            <pc:sldMk cId="2836621270" sldId="631"/>
            <ac:picMk id="47" creationId="{44E8A351-CDFA-1AF2-C2DE-1F1C116508D3}"/>
          </ac:picMkLst>
        </pc:picChg>
        <pc:picChg chg="add del mod">
          <ac:chgData name="Ikhtiyor Nematov" userId="92a5dad5a4ca85ac" providerId="LiveId" clId="{851688C4-8018-4F56-A162-246D13C881E6}" dt="2023-02-10T13:17:03.527" v="8893" actId="478"/>
          <ac:picMkLst>
            <pc:docMk/>
            <pc:sldMk cId="2836621270" sldId="631"/>
            <ac:picMk id="48" creationId="{C09F4FA6-C478-9DC9-1A85-73FC239CACC4}"/>
          </ac:picMkLst>
        </pc:picChg>
        <pc:picChg chg="add mod">
          <ac:chgData name="Ikhtiyor Nematov" userId="92a5dad5a4ca85ac" providerId="LiveId" clId="{851688C4-8018-4F56-A162-246D13C881E6}" dt="2023-02-10T13:57:25.501" v="9181" actId="1076"/>
          <ac:picMkLst>
            <pc:docMk/>
            <pc:sldMk cId="2836621270" sldId="631"/>
            <ac:picMk id="56" creationId="{E937378E-116E-F579-5072-9F72382F621F}"/>
          </ac:picMkLst>
        </pc:pic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2" creationId="{D2966165-F41A-73D9-89FE-2B22A35A3841}"/>
          </ac:cxnSpMkLst>
        </pc:cxn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3" creationId="{290B08BB-CEB3-F442-4D39-4D2E2A902020}"/>
          </ac:cxnSpMkLst>
        </pc:cxn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4" creationId="{14A47D8D-4CF7-0976-B6CA-556857FF3C31}"/>
          </ac:cxnSpMkLst>
        </pc:cxn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5" creationId="{DBF7D23F-3F13-E893-1FBC-F2864BFECF6F}"/>
          </ac:cxnSpMkLst>
        </pc:cxn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6" creationId="{34038AA6-5635-4865-8DEB-4B5CF60BA977}"/>
          </ac:cxnSpMkLst>
        </pc:cxnChg>
        <pc:cxnChg chg="add mod">
          <ac:chgData name="Ikhtiyor Nematov" userId="92a5dad5a4ca85ac" providerId="LiveId" clId="{851688C4-8018-4F56-A162-246D13C881E6}" dt="2023-02-08T08:47:58.054" v="2157"/>
          <ac:cxnSpMkLst>
            <pc:docMk/>
            <pc:sldMk cId="2836621270" sldId="631"/>
            <ac:cxnSpMk id="27" creationId="{05632DC0-68A9-14A5-CC5C-9A4A31F95A72}"/>
          </ac:cxnSpMkLst>
        </pc:cxnChg>
      </pc:sldChg>
      <pc:sldChg chg="addSp delSp modSp new del mod ord">
        <pc:chgData name="Ikhtiyor Nematov" userId="92a5dad5a4ca85ac" providerId="LiveId" clId="{851688C4-8018-4F56-A162-246D13C881E6}" dt="2023-02-09T16:17:25.474" v="7317" actId="47"/>
        <pc:sldMkLst>
          <pc:docMk/>
          <pc:sldMk cId="2254635560" sldId="632"/>
        </pc:sldMkLst>
        <pc:spChg chg="mod">
          <ac:chgData name="Ikhtiyor Nematov" userId="92a5dad5a4ca85ac" providerId="LiveId" clId="{851688C4-8018-4F56-A162-246D13C881E6}" dt="2023-02-08T08:48:18.989" v="2160"/>
          <ac:spMkLst>
            <pc:docMk/>
            <pc:sldMk cId="2254635560" sldId="632"/>
            <ac:spMk id="2" creationId="{097173A8-2A2D-ED50-0617-D9DE31C00B4E}"/>
          </ac:spMkLst>
        </pc:spChg>
        <pc:spChg chg="del">
          <ac:chgData name="Ikhtiyor Nematov" userId="92a5dad5a4ca85ac" providerId="LiveId" clId="{851688C4-8018-4F56-A162-246D13C881E6}" dt="2023-02-08T08:48:33.222" v="2162" actId="478"/>
          <ac:spMkLst>
            <pc:docMk/>
            <pc:sldMk cId="2254635560" sldId="632"/>
            <ac:spMk id="3" creationId="{F29F7B17-C183-EEB9-2912-E90616FCE95F}"/>
          </ac:spMkLst>
        </pc:spChg>
        <pc:graphicFrameChg chg="add mod modGraphic">
          <ac:chgData name="Ikhtiyor Nematov" userId="92a5dad5a4ca85ac" providerId="LiveId" clId="{851688C4-8018-4F56-A162-246D13C881E6}" dt="2023-02-09T13:14:15.536" v="5662" actId="20577"/>
          <ac:graphicFrameMkLst>
            <pc:docMk/>
            <pc:sldMk cId="2254635560" sldId="632"/>
            <ac:graphicFrameMk id="4" creationId="{FE933668-654E-15C0-389E-9F4C6C276E82}"/>
          </ac:graphicFrameMkLst>
        </pc:graphicFrameChg>
      </pc:sldChg>
      <pc:sldChg chg="addSp delSp modSp new mod">
        <pc:chgData name="Ikhtiyor Nematov" userId="92a5dad5a4ca85ac" providerId="LiveId" clId="{851688C4-8018-4F56-A162-246D13C881E6}" dt="2023-02-09T17:51:36.636" v="8083" actId="20577"/>
        <pc:sldMkLst>
          <pc:docMk/>
          <pc:sldMk cId="658646423" sldId="633"/>
        </pc:sldMkLst>
        <pc:spChg chg="mod">
          <ac:chgData name="Ikhtiyor Nematov" userId="92a5dad5a4ca85ac" providerId="LiveId" clId="{851688C4-8018-4F56-A162-246D13C881E6}" dt="2023-02-08T08:49:08.654" v="2167"/>
          <ac:spMkLst>
            <pc:docMk/>
            <pc:sldMk cId="658646423" sldId="633"/>
            <ac:spMk id="2" creationId="{56577138-5EFE-B81A-88DD-6DA0C00A454C}"/>
          </ac:spMkLst>
        </pc:spChg>
        <pc:spChg chg="del">
          <ac:chgData name="Ikhtiyor Nematov" userId="92a5dad5a4ca85ac" providerId="LiveId" clId="{851688C4-8018-4F56-A162-246D13C881E6}" dt="2023-02-08T08:49:11.504" v="2168" actId="478"/>
          <ac:spMkLst>
            <pc:docMk/>
            <pc:sldMk cId="658646423" sldId="633"/>
            <ac:spMk id="3" creationId="{C639CFB5-F5D7-9DEE-1633-7A2BB6AD52B9}"/>
          </ac:spMkLst>
        </pc:spChg>
        <pc:spChg chg="add mod">
          <ac:chgData name="Ikhtiyor Nematov" userId="92a5dad5a4ca85ac" providerId="LiveId" clId="{851688C4-8018-4F56-A162-246D13C881E6}" dt="2023-02-09T13:06:52.340" v="5649" actId="122"/>
          <ac:spMkLst>
            <pc:docMk/>
            <pc:sldMk cId="658646423" sldId="633"/>
            <ac:spMk id="4" creationId="{C0B57F54-1CDD-8BF3-E2D4-E81B9986C2FD}"/>
          </ac:spMkLst>
        </pc:spChg>
        <pc:spChg chg="add mod">
          <ac:chgData name="Ikhtiyor Nematov" userId="92a5dad5a4ca85ac" providerId="LiveId" clId="{851688C4-8018-4F56-A162-246D13C881E6}" dt="2023-02-09T17:51:31.045" v="8080" actId="27636"/>
          <ac:spMkLst>
            <pc:docMk/>
            <pc:sldMk cId="658646423" sldId="633"/>
            <ac:spMk id="5" creationId="{F8226EFD-62BD-C8D4-CAB7-764AB7CD5874}"/>
          </ac:spMkLst>
        </pc:spChg>
        <pc:spChg chg="add mod">
          <ac:chgData name="Ikhtiyor Nematov" userId="92a5dad5a4ca85ac" providerId="LiveId" clId="{851688C4-8018-4F56-A162-246D13C881E6}" dt="2023-02-09T17:51:36.636" v="8083" actId="20577"/>
          <ac:spMkLst>
            <pc:docMk/>
            <pc:sldMk cId="658646423" sldId="633"/>
            <ac:spMk id="6" creationId="{8EAECCA9-E1B9-2FDB-30E0-F3EFED1F39A4}"/>
          </ac:spMkLst>
        </pc:spChg>
        <pc:spChg chg="add mod">
          <ac:chgData name="Ikhtiyor Nematov" userId="92a5dad5a4ca85ac" providerId="LiveId" clId="{851688C4-8018-4F56-A162-246D13C881E6}" dt="2023-02-09T13:06:51.881" v="5646" actId="122"/>
          <ac:spMkLst>
            <pc:docMk/>
            <pc:sldMk cId="658646423" sldId="633"/>
            <ac:spMk id="7" creationId="{A184F064-5742-605C-8A76-1BB3853911FF}"/>
          </ac:spMkLst>
        </pc:spChg>
        <pc:spChg chg="add mod">
          <ac:chgData name="Ikhtiyor Nematov" userId="92a5dad5a4ca85ac" providerId="LiveId" clId="{851688C4-8018-4F56-A162-246D13C881E6}" dt="2023-02-09T13:06:51.682" v="5645" actId="122"/>
          <ac:spMkLst>
            <pc:docMk/>
            <pc:sldMk cId="658646423" sldId="633"/>
            <ac:spMk id="8" creationId="{FE822F0C-4ADE-EFB1-45FA-A8729E45D18F}"/>
          </ac:spMkLst>
        </pc:spChg>
        <pc:picChg chg="add mod">
          <ac:chgData name="Ikhtiyor Nematov" userId="92a5dad5a4ca85ac" providerId="LiveId" clId="{851688C4-8018-4F56-A162-246D13C881E6}" dt="2023-02-08T08:49:22.516" v="2169"/>
          <ac:picMkLst>
            <pc:docMk/>
            <pc:sldMk cId="658646423" sldId="633"/>
            <ac:picMk id="9" creationId="{EDC69D78-81F1-861F-158C-5BEF960494E6}"/>
          </ac:picMkLst>
        </pc:picChg>
        <pc:picChg chg="add mod">
          <ac:chgData name="Ikhtiyor Nematov" userId="92a5dad5a4ca85ac" providerId="LiveId" clId="{851688C4-8018-4F56-A162-246D13C881E6}" dt="2023-02-08T08:49:22.516" v="2169"/>
          <ac:picMkLst>
            <pc:docMk/>
            <pc:sldMk cId="658646423" sldId="633"/>
            <ac:picMk id="10" creationId="{3D0E2F1B-30C7-2DD6-CC7C-A2279656969E}"/>
          </ac:picMkLst>
        </pc:picChg>
        <pc:picChg chg="add mod">
          <ac:chgData name="Ikhtiyor Nematov" userId="92a5dad5a4ca85ac" providerId="LiveId" clId="{851688C4-8018-4F56-A162-246D13C881E6}" dt="2023-02-08T08:49:22.516" v="2169"/>
          <ac:picMkLst>
            <pc:docMk/>
            <pc:sldMk cId="658646423" sldId="633"/>
            <ac:picMk id="11" creationId="{3ECB83F4-9349-E8D8-B141-4F884EFB2D0E}"/>
          </ac:picMkLst>
        </pc:picChg>
        <pc:picChg chg="add mod">
          <ac:chgData name="Ikhtiyor Nematov" userId="92a5dad5a4ca85ac" providerId="LiveId" clId="{851688C4-8018-4F56-A162-246D13C881E6}" dt="2023-02-08T08:49:22.516" v="2169"/>
          <ac:picMkLst>
            <pc:docMk/>
            <pc:sldMk cId="658646423" sldId="633"/>
            <ac:picMk id="12" creationId="{BE354A96-5C34-52BE-77F7-1EB1809820D4}"/>
          </ac:picMkLst>
        </pc:picChg>
        <pc:picChg chg="add mod">
          <ac:chgData name="Ikhtiyor Nematov" userId="92a5dad5a4ca85ac" providerId="LiveId" clId="{851688C4-8018-4F56-A162-246D13C881E6}" dt="2023-02-08T08:49:22.516" v="2169"/>
          <ac:picMkLst>
            <pc:docMk/>
            <pc:sldMk cId="658646423" sldId="633"/>
            <ac:picMk id="13" creationId="{947D6D5F-2794-3CC0-37A6-DEB157C73F8F}"/>
          </ac:picMkLst>
        </pc:picChg>
      </pc:sldChg>
      <pc:sldChg chg="addSp delSp modSp new mod ord">
        <pc:chgData name="Ikhtiyor Nematov" userId="92a5dad5a4ca85ac" providerId="LiveId" clId="{851688C4-8018-4F56-A162-246D13C881E6}" dt="2023-02-24T15:25:35.726" v="11702" actId="20577"/>
        <pc:sldMkLst>
          <pc:docMk/>
          <pc:sldMk cId="870561924" sldId="634"/>
        </pc:sldMkLst>
        <pc:spChg chg="mod">
          <ac:chgData name="Ikhtiyor Nematov" userId="92a5dad5a4ca85ac" providerId="LiveId" clId="{851688C4-8018-4F56-A162-246D13C881E6}" dt="2023-02-08T08:52:30.175" v="2179"/>
          <ac:spMkLst>
            <pc:docMk/>
            <pc:sldMk cId="870561924" sldId="634"/>
            <ac:spMk id="2" creationId="{290FEE29-D0D7-D4A8-28AF-6FC0F81065AE}"/>
          </ac:spMkLst>
        </pc:spChg>
        <pc:spChg chg="del">
          <ac:chgData name="Ikhtiyor Nematov" userId="92a5dad5a4ca85ac" providerId="LiveId" clId="{851688C4-8018-4F56-A162-246D13C881E6}" dt="2023-02-08T08:52:43.380" v="2180" actId="478"/>
          <ac:spMkLst>
            <pc:docMk/>
            <pc:sldMk cId="870561924" sldId="634"/>
            <ac:spMk id="3" creationId="{23B6740A-C534-036D-95C7-64EB03FED2D2}"/>
          </ac:spMkLst>
        </pc:spChg>
        <pc:spChg chg="add del mod">
          <ac:chgData name="Ikhtiyor Nematov" userId="92a5dad5a4ca85ac" providerId="LiveId" clId="{851688C4-8018-4F56-A162-246D13C881E6}" dt="2023-02-08T08:52:50.990" v="2182"/>
          <ac:spMkLst>
            <pc:docMk/>
            <pc:sldMk cId="870561924" sldId="634"/>
            <ac:spMk id="5" creationId="{F74B4FED-952B-9B5D-A0F5-2726A6F7B0D3}"/>
          </ac:spMkLst>
        </pc:spChg>
        <pc:spChg chg="add del mod">
          <ac:chgData name="Ikhtiyor Nematov" userId="92a5dad5a4ca85ac" providerId="LiveId" clId="{851688C4-8018-4F56-A162-246D13C881E6}" dt="2023-02-08T08:52:50.990" v="2182"/>
          <ac:spMkLst>
            <pc:docMk/>
            <pc:sldMk cId="870561924" sldId="634"/>
            <ac:spMk id="6" creationId="{21402797-1DAA-5557-66E5-C50EB1D055B6}"/>
          </ac:spMkLst>
        </pc:spChg>
        <pc:spChg chg="add del mod">
          <ac:chgData name="Ikhtiyor Nematov" userId="92a5dad5a4ca85ac" providerId="LiveId" clId="{851688C4-8018-4F56-A162-246D13C881E6}" dt="2023-02-08T08:52:50.990" v="2182"/>
          <ac:spMkLst>
            <pc:docMk/>
            <pc:sldMk cId="870561924" sldId="634"/>
            <ac:spMk id="7" creationId="{A9710493-8173-EBB0-0BFE-A0B06DD37C09}"/>
          </ac:spMkLst>
        </pc:spChg>
        <pc:spChg chg="add del mod">
          <ac:chgData name="Ikhtiyor Nematov" userId="92a5dad5a4ca85ac" providerId="LiveId" clId="{851688C4-8018-4F56-A162-246D13C881E6}" dt="2023-02-08T08:52:50.990" v="2182"/>
          <ac:spMkLst>
            <pc:docMk/>
            <pc:sldMk cId="870561924" sldId="634"/>
            <ac:spMk id="8" creationId="{D0BDA8F0-056C-C990-0E59-0C605CBA1A85}"/>
          </ac:spMkLst>
        </pc:spChg>
        <pc:spChg chg="add mod">
          <ac:chgData name="Ikhtiyor Nematov" userId="92a5dad5a4ca85ac" providerId="LiveId" clId="{851688C4-8018-4F56-A162-246D13C881E6}" dt="2023-02-24T15:25:35.726" v="11702" actId="20577"/>
          <ac:spMkLst>
            <pc:docMk/>
            <pc:sldMk cId="870561924" sldId="634"/>
            <ac:spMk id="10" creationId="{F6EA8236-B163-7B0B-02AB-671C1A84286B}"/>
          </ac:spMkLst>
        </pc:spChg>
        <pc:spChg chg="add mod">
          <ac:chgData name="Ikhtiyor Nematov" userId="92a5dad5a4ca85ac" providerId="LiveId" clId="{851688C4-8018-4F56-A162-246D13C881E6}" dt="2023-02-08T08:53:04.447" v="2183"/>
          <ac:spMkLst>
            <pc:docMk/>
            <pc:sldMk cId="870561924" sldId="634"/>
            <ac:spMk id="11" creationId="{F5AE78AA-B70B-F90B-01CB-F51F50829907}"/>
          </ac:spMkLst>
        </pc:spChg>
        <pc:spChg chg="add mod ord">
          <ac:chgData name="Ikhtiyor Nematov" userId="92a5dad5a4ca85ac" providerId="LiveId" clId="{851688C4-8018-4F56-A162-246D13C881E6}" dt="2023-02-24T15:24:31.808" v="11700" actId="1076"/>
          <ac:spMkLst>
            <pc:docMk/>
            <pc:sldMk cId="870561924" sldId="634"/>
            <ac:spMk id="12" creationId="{D29B3798-C49A-91E2-82DE-9358AA78BC0F}"/>
          </ac:spMkLst>
        </pc:spChg>
        <pc:spChg chg="add mod ord">
          <ac:chgData name="Ikhtiyor Nematov" userId="92a5dad5a4ca85ac" providerId="LiveId" clId="{851688C4-8018-4F56-A162-246D13C881E6}" dt="2023-02-24T15:24:12.951" v="11699" actId="1076"/>
          <ac:spMkLst>
            <pc:docMk/>
            <pc:sldMk cId="870561924" sldId="634"/>
            <ac:spMk id="13" creationId="{CA1E7E5F-0D84-CF14-137B-2CAB84F18B74}"/>
          </ac:spMkLst>
        </pc:spChg>
        <pc:picChg chg="add mod">
          <ac:chgData name="Ikhtiyor Nematov" userId="92a5dad5a4ca85ac" providerId="LiveId" clId="{851688C4-8018-4F56-A162-246D13C881E6}" dt="2023-02-24T15:24:06.863" v="11697" actId="1076"/>
          <ac:picMkLst>
            <pc:docMk/>
            <pc:sldMk cId="870561924" sldId="634"/>
            <ac:picMk id="5" creationId="{F392B322-5337-4955-D410-B01A1FB6EE6B}"/>
          </ac:picMkLst>
        </pc:picChg>
        <pc:picChg chg="add del mod">
          <ac:chgData name="Ikhtiyor Nematov" userId="92a5dad5a4ca85ac" providerId="LiveId" clId="{851688C4-8018-4F56-A162-246D13C881E6}" dt="2023-02-24T15:23:23.262" v="11689" actId="478"/>
          <ac:picMkLst>
            <pc:docMk/>
            <pc:sldMk cId="870561924" sldId="634"/>
            <ac:picMk id="9" creationId="{3EA0343A-F002-F56D-CFCC-2FF65565FF94}"/>
          </ac:picMkLst>
        </pc:picChg>
      </pc:sldChg>
      <pc:sldChg chg="addSp delSp modSp new mod modNotesTx">
        <pc:chgData name="Ikhtiyor Nematov" userId="92a5dad5a4ca85ac" providerId="LiveId" clId="{851688C4-8018-4F56-A162-246D13C881E6}" dt="2023-03-01T07:19:45.608" v="12206" actId="20577"/>
        <pc:sldMkLst>
          <pc:docMk/>
          <pc:sldMk cId="2502269222" sldId="635"/>
        </pc:sldMkLst>
        <pc:spChg chg="mod">
          <ac:chgData name="Ikhtiyor Nematov" userId="92a5dad5a4ca85ac" providerId="LiveId" clId="{851688C4-8018-4F56-A162-246D13C881E6}" dt="2023-02-08T08:53:27.571" v="2186"/>
          <ac:spMkLst>
            <pc:docMk/>
            <pc:sldMk cId="2502269222" sldId="635"/>
            <ac:spMk id="3" creationId="{17B6E061-52DD-AFE8-D11C-1B11C63C4025}"/>
          </ac:spMkLst>
        </pc:spChg>
        <pc:spChg chg="del">
          <ac:chgData name="Ikhtiyor Nematov" userId="92a5dad5a4ca85ac" providerId="LiveId" clId="{851688C4-8018-4F56-A162-246D13C881E6}" dt="2023-02-08T08:53:40.668" v="2189" actId="478"/>
          <ac:spMkLst>
            <pc:docMk/>
            <pc:sldMk cId="2502269222" sldId="635"/>
            <ac:spMk id="4" creationId="{CB2EDD29-20B3-D3F0-D8AC-BE80688B1C87}"/>
          </ac:spMkLst>
        </pc:spChg>
        <pc:spChg chg="add mod">
          <ac:chgData name="Ikhtiyor Nematov" userId="92a5dad5a4ca85ac" providerId="LiveId" clId="{851688C4-8018-4F56-A162-246D13C881E6}" dt="2023-02-08T14:16:23.112" v="3413" actId="2710"/>
          <ac:spMkLst>
            <pc:docMk/>
            <pc:sldMk cId="2502269222" sldId="635"/>
            <ac:spMk id="5" creationId="{8AE93180-06E2-5102-A510-7EBA01C84D84}"/>
          </ac:spMkLst>
        </pc:spChg>
        <pc:spChg chg="add mod">
          <ac:chgData name="Ikhtiyor Nematov" userId="92a5dad5a4ca85ac" providerId="LiveId" clId="{851688C4-8018-4F56-A162-246D13C881E6}" dt="2023-02-08T08:53:41.121" v="2190"/>
          <ac:spMkLst>
            <pc:docMk/>
            <pc:sldMk cId="2502269222" sldId="635"/>
            <ac:spMk id="9" creationId="{EEF5F1C7-9D1D-C940-9C15-16BD42D74E60}"/>
          </ac:spMkLst>
        </pc:spChg>
        <pc:spChg chg="add mod">
          <ac:chgData name="Ikhtiyor Nematov" userId="92a5dad5a4ca85ac" providerId="LiveId" clId="{851688C4-8018-4F56-A162-246D13C881E6}" dt="2023-02-08T08:53:41.121" v="2190"/>
          <ac:spMkLst>
            <pc:docMk/>
            <pc:sldMk cId="2502269222" sldId="635"/>
            <ac:spMk id="10" creationId="{809414ED-E99D-6A44-CDA2-AD3417C9E4D8}"/>
          </ac:spMkLst>
        </pc:spChg>
        <pc:spChg chg="add mod">
          <ac:chgData name="Ikhtiyor Nematov" userId="92a5dad5a4ca85ac" providerId="LiveId" clId="{851688C4-8018-4F56-A162-246D13C881E6}" dt="2023-02-08T08:53:41.121" v="2190"/>
          <ac:spMkLst>
            <pc:docMk/>
            <pc:sldMk cId="2502269222" sldId="635"/>
            <ac:spMk id="11" creationId="{BCC2EBF0-1FDC-E3D6-A179-2139E591D8D5}"/>
          </ac:spMkLst>
        </pc:spChg>
        <pc:spChg chg="add mod">
          <ac:chgData name="Ikhtiyor Nematov" userId="92a5dad5a4ca85ac" providerId="LiveId" clId="{851688C4-8018-4F56-A162-246D13C881E6}" dt="2023-02-10T15:44:46.784" v="9592" actId="14100"/>
          <ac:spMkLst>
            <pc:docMk/>
            <pc:sldMk cId="2502269222" sldId="635"/>
            <ac:spMk id="12" creationId="{73FE5B0C-48B9-FB78-BD58-858B0A8BF883}"/>
          </ac:spMkLst>
        </pc:spChg>
        <pc:spChg chg="add mod">
          <ac:chgData name="Ikhtiyor Nematov" userId="92a5dad5a4ca85ac" providerId="LiveId" clId="{851688C4-8018-4F56-A162-246D13C881E6}" dt="2023-02-10T15:44:48.458" v="9593" actId="20577"/>
          <ac:spMkLst>
            <pc:docMk/>
            <pc:sldMk cId="2502269222" sldId="635"/>
            <ac:spMk id="13" creationId="{7D6FDBDC-0233-6712-579F-0A462E8921B4}"/>
          </ac:spMkLst>
        </pc:spChg>
        <pc:picChg chg="add mod">
          <ac:chgData name="Ikhtiyor Nematov" userId="92a5dad5a4ca85ac" providerId="LiveId" clId="{851688C4-8018-4F56-A162-246D13C881E6}" dt="2023-02-08T08:53:41.121" v="2190"/>
          <ac:picMkLst>
            <pc:docMk/>
            <pc:sldMk cId="2502269222" sldId="635"/>
            <ac:picMk id="6" creationId="{9AF3DEAC-656C-9DD9-45B0-3BC6539196B9}"/>
          </ac:picMkLst>
        </pc:picChg>
        <pc:picChg chg="add mod">
          <ac:chgData name="Ikhtiyor Nematov" userId="92a5dad5a4ca85ac" providerId="LiveId" clId="{851688C4-8018-4F56-A162-246D13C881E6}" dt="2023-02-08T08:53:41.121" v="2190"/>
          <ac:picMkLst>
            <pc:docMk/>
            <pc:sldMk cId="2502269222" sldId="635"/>
            <ac:picMk id="7" creationId="{6FE46BAD-EF6C-2C19-0E76-16B4AED7CC49}"/>
          </ac:picMkLst>
        </pc:picChg>
        <pc:picChg chg="add mod">
          <ac:chgData name="Ikhtiyor Nematov" userId="92a5dad5a4ca85ac" providerId="LiveId" clId="{851688C4-8018-4F56-A162-246D13C881E6}" dt="2023-02-08T08:53:41.121" v="2190"/>
          <ac:picMkLst>
            <pc:docMk/>
            <pc:sldMk cId="2502269222" sldId="635"/>
            <ac:picMk id="8" creationId="{FAD86174-CB27-32B8-30FA-1D6F1444BA32}"/>
          </ac:picMkLst>
        </pc:picChg>
        <pc:picChg chg="add mod">
          <ac:chgData name="Ikhtiyor Nematov" userId="92a5dad5a4ca85ac" providerId="LiveId" clId="{851688C4-8018-4F56-A162-246D13C881E6}" dt="2023-02-08T14:16:30.810" v="3415" actId="1076"/>
          <ac:picMkLst>
            <pc:docMk/>
            <pc:sldMk cId="2502269222" sldId="635"/>
            <ac:picMk id="14" creationId="{E745DEBE-FE40-9269-DBC2-71D27DDDFE30}"/>
          </ac:picMkLst>
        </pc:picChg>
        <pc:picChg chg="add mod">
          <ac:chgData name="Ikhtiyor Nematov" userId="92a5dad5a4ca85ac" providerId="LiveId" clId="{851688C4-8018-4F56-A162-246D13C881E6}" dt="2023-02-08T14:16:28.138" v="3414" actId="1076"/>
          <ac:picMkLst>
            <pc:docMk/>
            <pc:sldMk cId="2502269222" sldId="635"/>
            <ac:picMk id="15" creationId="{3C394318-378C-D1CC-B865-F6D3548CC3A7}"/>
          </ac:picMkLst>
        </pc:picChg>
      </pc:sldChg>
      <pc:sldChg chg="addSp delSp modSp new mod">
        <pc:chgData name="Ikhtiyor Nematov" userId="92a5dad5a4ca85ac" providerId="LiveId" clId="{851688C4-8018-4F56-A162-246D13C881E6}" dt="2023-02-13T07:40:43.894" v="10385" actId="20577"/>
        <pc:sldMkLst>
          <pc:docMk/>
          <pc:sldMk cId="2961596516" sldId="636"/>
        </pc:sldMkLst>
        <pc:spChg chg="mod">
          <ac:chgData name="Ikhtiyor Nematov" userId="92a5dad5a4ca85ac" providerId="LiveId" clId="{851688C4-8018-4F56-A162-246D13C881E6}" dt="2023-02-13T07:40:43.894" v="10385" actId="20577"/>
          <ac:spMkLst>
            <pc:docMk/>
            <pc:sldMk cId="2961596516" sldId="636"/>
            <ac:spMk id="3" creationId="{DA22B337-00C1-7079-AF03-444D72CD3E31}"/>
          </ac:spMkLst>
        </pc:spChg>
        <pc:spChg chg="del">
          <ac:chgData name="Ikhtiyor Nematov" userId="92a5dad5a4ca85ac" providerId="LiveId" clId="{851688C4-8018-4F56-A162-246D13C881E6}" dt="2023-02-08T08:54:12.750" v="2195" actId="478"/>
          <ac:spMkLst>
            <pc:docMk/>
            <pc:sldMk cId="2961596516" sldId="636"/>
            <ac:spMk id="4" creationId="{75DFA299-2F33-8DC5-56A6-9391527D0CAF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5" creationId="{209A63B6-8131-576D-F5B2-427E69D9D16C}"/>
          </ac:spMkLst>
        </pc:spChg>
        <pc:spChg chg="add mod">
          <ac:chgData name="Ikhtiyor Nematov" userId="92a5dad5a4ca85ac" providerId="LiveId" clId="{851688C4-8018-4F56-A162-246D13C881E6}" dt="2023-02-08T08:54:30.176" v="2197" actId="14100"/>
          <ac:spMkLst>
            <pc:docMk/>
            <pc:sldMk cId="2961596516" sldId="636"/>
            <ac:spMk id="6" creationId="{BA4E561A-B437-0025-07E0-E7138AF5BBE7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8" creationId="{7F841B3B-1A97-FE12-636F-491B6D78997C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10" creationId="{D2C14E02-48DE-A2CE-E257-89C3ACC2EDC6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12" creationId="{887E74A7-06FB-C056-D988-1ECA90C4B0AA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14" creationId="{BFFDFCB8-B7BE-616C-F629-4214C470C23D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16" creationId="{7AD02804-63F8-854E-81D1-E8779C251DF4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18" creationId="{AEB1A266-131D-E810-3DF8-B82A77FACDC8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20" creationId="{413E7CA4-2975-D7FC-B202-06929DE6B841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22" creationId="{654F72CB-E6CE-047F-F30F-44B5CAD10D59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24" creationId="{F4C1F208-30DF-B31D-A286-E6825E4FF6F1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30" creationId="{5A4F645A-A2A0-58E4-5C3B-4C81199338A6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32" creationId="{22619BFB-78CB-5125-04AD-BD0E1AA461CB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34" creationId="{D5920FC7-A5BF-2152-C5E9-C647CDE7D9D7}"/>
          </ac:spMkLst>
        </pc:spChg>
        <pc:spChg chg="add mod">
          <ac:chgData name="Ikhtiyor Nematov" userId="92a5dad5a4ca85ac" providerId="LiveId" clId="{851688C4-8018-4F56-A162-246D13C881E6}" dt="2023-02-08T08:54:13.221" v="2196"/>
          <ac:spMkLst>
            <pc:docMk/>
            <pc:sldMk cId="2961596516" sldId="636"/>
            <ac:spMk id="36" creationId="{6EC10522-5BD7-0AD4-5DEB-DF4E382D562C}"/>
          </ac:spMkLst>
        </pc:spChg>
        <pc:picChg chg="add mod">
          <ac:chgData name="Ikhtiyor Nematov" userId="92a5dad5a4ca85ac" providerId="LiveId" clId="{851688C4-8018-4F56-A162-246D13C881E6}" dt="2023-02-08T08:54:13.221" v="2196"/>
          <ac:picMkLst>
            <pc:docMk/>
            <pc:sldMk cId="2961596516" sldId="636"/>
            <ac:picMk id="25" creationId="{EA84A941-8A8B-29DF-33CC-57344125752D}"/>
          </ac:picMkLst>
        </pc:picChg>
        <pc:picChg chg="add mod">
          <ac:chgData name="Ikhtiyor Nematov" userId="92a5dad5a4ca85ac" providerId="LiveId" clId="{851688C4-8018-4F56-A162-246D13C881E6}" dt="2023-02-08T08:54:13.221" v="2196"/>
          <ac:picMkLst>
            <pc:docMk/>
            <pc:sldMk cId="2961596516" sldId="636"/>
            <ac:picMk id="26" creationId="{10175C9A-01C4-86A6-B5F6-C81B93CF9E66}"/>
          </ac:picMkLst>
        </pc:picChg>
        <pc:picChg chg="add mod">
          <ac:chgData name="Ikhtiyor Nematov" userId="92a5dad5a4ca85ac" providerId="LiveId" clId="{851688C4-8018-4F56-A162-246D13C881E6}" dt="2023-02-08T08:54:13.221" v="2196"/>
          <ac:picMkLst>
            <pc:docMk/>
            <pc:sldMk cId="2961596516" sldId="636"/>
            <ac:picMk id="27" creationId="{E54820B7-4460-AB63-6873-09D755E0EF1A}"/>
          </ac:picMkLst>
        </pc:picChg>
        <pc:picChg chg="add mod">
          <ac:chgData name="Ikhtiyor Nematov" userId="92a5dad5a4ca85ac" providerId="LiveId" clId="{851688C4-8018-4F56-A162-246D13C881E6}" dt="2023-02-08T08:54:13.221" v="2196"/>
          <ac:picMkLst>
            <pc:docMk/>
            <pc:sldMk cId="2961596516" sldId="636"/>
            <ac:picMk id="28" creationId="{8C9B4819-F695-7BB6-163F-A7F15E231BCC}"/>
          </ac:picMkLst>
        </pc:picChg>
        <pc:picChg chg="add mod">
          <ac:chgData name="Ikhtiyor Nematov" userId="92a5dad5a4ca85ac" providerId="LiveId" clId="{851688C4-8018-4F56-A162-246D13C881E6}" dt="2023-02-08T08:54:13.221" v="2196"/>
          <ac:picMkLst>
            <pc:docMk/>
            <pc:sldMk cId="2961596516" sldId="636"/>
            <ac:picMk id="37" creationId="{93906ED3-CB75-3163-10EC-A6BE25868713}"/>
          </ac:picMkLst>
        </pc:pic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7" creationId="{1EAA10BB-7262-292B-1AD9-18C7B86A92BB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9" creationId="{ECF2FCB1-E878-A6C0-78A7-B8EDFA8015EF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11" creationId="{54D9FFCC-A0D4-BBB7-FB88-ABAD253F1412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13" creationId="{41E82E9E-A9C9-5174-40D0-35FD52D37F19}"/>
          </ac:cxnSpMkLst>
        </pc:cxnChg>
        <pc:cxnChg chg="add mod">
          <ac:chgData name="Ikhtiyor Nematov" userId="92a5dad5a4ca85ac" providerId="LiveId" clId="{851688C4-8018-4F56-A162-246D13C881E6}" dt="2023-02-13T07:30:40.189" v="10367" actId="14100"/>
          <ac:cxnSpMkLst>
            <pc:docMk/>
            <pc:sldMk cId="2961596516" sldId="636"/>
            <ac:cxnSpMk id="15" creationId="{D7F9AFA4-4794-F1C5-1DC3-4ADDC4CA35D6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17" creationId="{38555F23-B406-F880-3178-6437AD10DDF0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19" creationId="{994850F0-11C9-A6EE-CF7D-92A3B8A07ADC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21" creationId="{E476A2D7-E9AD-87CE-524B-AB3C927B8BD7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23" creationId="{2A1EF137-5273-CA50-7955-434C4A8C81E0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29" creationId="{6D388165-1DEC-E587-3577-0E81CED0F879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31" creationId="{8E3B2953-B601-718C-8489-4D95E4D0C895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33" creationId="{D576A9F8-5DEF-6BED-0165-C4E18B530369}"/>
          </ac:cxnSpMkLst>
        </pc:cxnChg>
        <pc:cxnChg chg="add mod">
          <ac:chgData name="Ikhtiyor Nematov" userId="92a5dad5a4ca85ac" providerId="LiveId" clId="{851688C4-8018-4F56-A162-246D13C881E6}" dt="2023-02-08T08:54:13.221" v="2196"/>
          <ac:cxnSpMkLst>
            <pc:docMk/>
            <pc:sldMk cId="2961596516" sldId="636"/>
            <ac:cxnSpMk id="35" creationId="{1EA91DC2-1E35-1B54-D128-9F8F0F3A4FD8}"/>
          </ac:cxnSpMkLst>
        </pc:cxnChg>
      </pc:sldChg>
      <pc:sldChg chg="addSp delSp modSp new mod addAnim delAnim modAnim">
        <pc:chgData name="Ikhtiyor Nematov" userId="92a5dad5a4ca85ac" providerId="LiveId" clId="{851688C4-8018-4F56-A162-246D13C881E6}" dt="2023-02-27T08:15:07.618" v="11810" actId="1076"/>
        <pc:sldMkLst>
          <pc:docMk/>
          <pc:sldMk cId="1433758439" sldId="637"/>
        </pc:sldMkLst>
        <pc:spChg chg="mod">
          <ac:chgData name="Ikhtiyor Nematov" userId="92a5dad5a4ca85ac" providerId="LiveId" clId="{851688C4-8018-4F56-A162-246D13C881E6}" dt="2023-02-09T12:46:55.564" v="5541" actId="20577"/>
          <ac:spMkLst>
            <pc:docMk/>
            <pc:sldMk cId="1433758439" sldId="637"/>
            <ac:spMk id="3" creationId="{FAD353B9-F661-7038-9EE2-C4A86172A8EA}"/>
          </ac:spMkLst>
        </pc:spChg>
        <pc:spChg chg="mod">
          <ac:chgData name="Ikhtiyor Nematov" userId="92a5dad5a4ca85ac" providerId="LiveId" clId="{851688C4-8018-4F56-A162-246D13C881E6}" dt="2023-02-27T08:14:42.545" v="11806" actId="403"/>
          <ac:spMkLst>
            <pc:docMk/>
            <pc:sldMk cId="1433758439" sldId="637"/>
            <ac:spMk id="4" creationId="{F96FD090-0844-700C-B6BD-7889819FC51F}"/>
          </ac:spMkLst>
        </pc:spChg>
        <pc:spChg chg="add mod">
          <ac:chgData name="Ikhtiyor Nematov" userId="92a5dad5a4ca85ac" providerId="LiveId" clId="{851688C4-8018-4F56-A162-246D13C881E6}" dt="2023-02-27T08:14:52.638" v="11807" actId="255"/>
          <ac:spMkLst>
            <pc:docMk/>
            <pc:sldMk cId="1433758439" sldId="637"/>
            <ac:spMk id="6" creationId="{6BF8A94E-E703-F5A8-1A33-639A09D3399F}"/>
          </ac:spMkLst>
        </pc:spChg>
        <pc:spChg chg="add mod">
          <ac:chgData name="Ikhtiyor Nematov" userId="92a5dad5a4ca85ac" providerId="LiveId" clId="{851688C4-8018-4F56-A162-246D13C881E6}" dt="2023-02-27T08:14:57.201" v="11808" actId="255"/>
          <ac:spMkLst>
            <pc:docMk/>
            <pc:sldMk cId="1433758439" sldId="637"/>
            <ac:spMk id="12" creationId="{41681323-83A0-BE05-AA3F-5E7F56A4B249}"/>
          </ac:spMkLst>
        </pc:spChg>
        <pc:spChg chg="add del mod">
          <ac:chgData name="Ikhtiyor Nematov" userId="92a5dad5a4ca85ac" providerId="LiveId" clId="{851688C4-8018-4F56-A162-246D13C881E6}" dt="2023-02-09T09:51:28.635" v="4624"/>
          <ac:spMkLst>
            <pc:docMk/>
            <pc:sldMk cId="1433758439" sldId="637"/>
            <ac:spMk id="13" creationId="{88F22EC9-1FB9-A2A8-3E66-D263CAE9D2FB}"/>
          </ac:spMkLst>
        </pc:spChg>
        <pc:spChg chg="add mod">
          <ac:chgData name="Ikhtiyor Nematov" userId="92a5dad5a4ca85ac" providerId="LiveId" clId="{851688C4-8018-4F56-A162-246D13C881E6}" dt="2023-02-27T08:15:01.384" v="11809" actId="255"/>
          <ac:spMkLst>
            <pc:docMk/>
            <pc:sldMk cId="1433758439" sldId="637"/>
            <ac:spMk id="14" creationId="{A1F818A3-1D7B-4956-6578-06FAC80F4215}"/>
          </ac:spMkLst>
        </pc:spChg>
        <pc:spChg chg="add del mod">
          <ac:chgData name="Ikhtiyor Nematov" userId="92a5dad5a4ca85ac" providerId="LiveId" clId="{851688C4-8018-4F56-A162-246D13C881E6}" dt="2023-02-13T07:56:46.780" v="10417" actId="478"/>
          <ac:spMkLst>
            <pc:docMk/>
            <pc:sldMk cId="1433758439" sldId="637"/>
            <ac:spMk id="21" creationId="{530FEBB9-221F-22DA-DCB0-E09B18682D5E}"/>
          </ac:spMkLst>
        </pc:spChg>
        <pc:spChg chg="add del mod">
          <ac:chgData name="Ikhtiyor Nematov" userId="92a5dad5a4ca85ac" providerId="LiveId" clId="{851688C4-8018-4F56-A162-246D13C881E6}" dt="2023-02-13T08:22:44.234" v="10608" actId="478"/>
          <ac:spMkLst>
            <pc:docMk/>
            <pc:sldMk cId="1433758439" sldId="637"/>
            <ac:spMk id="22" creationId="{C890A007-6BDD-057C-CB78-19E42FF9E9D2}"/>
          </ac:spMkLst>
        </pc:spChg>
        <pc:spChg chg="add del mod">
          <ac:chgData name="Ikhtiyor Nematov" userId="92a5dad5a4ca85ac" providerId="LiveId" clId="{851688C4-8018-4F56-A162-246D13C881E6}" dt="2023-02-13T08:00:52.901" v="10523" actId="478"/>
          <ac:spMkLst>
            <pc:docMk/>
            <pc:sldMk cId="1433758439" sldId="637"/>
            <ac:spMk id="23" creationId="{96EA3135-14EC-77F2-8D3F-B7A064A29BFB}"/>
          </ac:spMkLst>
        </pc:spChg>
        <pc:spChg chg="add del mod">
          <ac:chgData name="Ikhtiyor Nematov" userId="92a5dad5a4ca85ac" providerId="LiveId" clId="{851688C4-8018-4F56-A162-246D13C881E6}" dt="2023-02-09T11:23:17.819" v="5403" actId="21"/>
          <ac:spMkLst>
            <pc:docMk/>
            <pc:sldMk cId="1433758439" sldId="637"/>
            <ac:spMk id="24" creationId="{96A4D5E7-1C42-735E-185C-2A9D2A670C52}"/>
          </ac:spMkLst>
        </pc:spChg>
        <pc:spChg chg="add del mod">
          <ac:chgData name="Ikhtiyor Nematov" userId="92a5dad5a4ca85ac" providerId="LiveId" clId="{851688C4-8018-4F56-A162-246D13C881E6}" dt="2023-02-09T11:23:17.819" v="5403" actId="21"/>
          <ac:spMkLst>
            <pc:docMk/>
            <pc:sldMk cId="1433758439" sldId="637"/>
            <ac:spMk id="29" creationId="{3D178C73-D80D-E4BF-5124-8E3BB45B28B9}"/>
          </ac:spMkLst>
        </pc:spChg>
        <pc:picChg chg="add mod">
          <ac:chgData name="Ikhtiyor Nematov" userId="92a5dad5a4ca85ac" providerId="LiveId" clId="{851688C4-8018-4F56-A162-246D13C881E6}" dt="2023-02-08T08:55:42.285" v="2209" actId="1076"/>
          <ac:picMkLst>
            <pc:docMk/>
            <pc:sldMk cId="1433758439" sldId="637"/>
            <ac:picMk id="5" creationId="{FE0C2E22-EAA0-8C02-049A-90F27764172A}"/>
          </ac:picMkLst>
        </pc:picChg>
        <pc:picChg chg="del mod replST">
          <ac:chgData name="Ikhtiyor Nematov" userId="92a5dad5a4ca85ac" providerId="LiveId" clId="{851688C4-8018-4F56-A162-246D13C881E6}" dt="2023-02-13T07:57:09.380" v="10420" actId="478"/>
          <ac:picMkLst>
            <pc:docMk/>
            <pc:sldMk cId="1433758439" sldId="637"/>
            <ac:picMk id="8" creationId="{A2312F0D-5F6B-DE27-2718-126C6D9639FD}"/>
          </ac:picMkLst>
        </pc:picChg>
        <pc:picChg chg="add del mod modCrop">
          <ac:chgData name="Ikhtiyor Nematov" userId="92a5dad5a4ca85ac" providerId="LiveId" clId="{851688C4-8018-4F56-A162-246D13C881E6}" dt="2023-02-09T09:50:10.375" v="4564" actId="478"/>
          <ac:picMkLst>
            <pc:docMk/>
            <pc:sldMk cId="1433758439" sldId="637"/>
            <ac:picMk id="8" creationId="{AE605D23-D580-8CB1-060D-3CDFB4C6B216}"/>
          </ac:picMkLst>
        </pc:picChg>
        <pc:picChg chg="add del mod">
          <ac:chgData name="Ikhtiyor Nematov" userId="92a5dad5a4ca85ac" providerId="LiveId" clId="{851688C4-8018-4F56-A162-246D13C881E6}" dt="2023-02-09T09:50:12.382" v="4565" actId="478"/>
          <ac:picMkLst>
            <pc:docMk/>
            <pc:sldMk cId="1433758439" sldId="637"/>
            <ac:picMk id="9" creationId="{891439F8-1271-2806-7D87-C8C6205BBC49}"/>
          </ac:picMkLst>
        </pc:picChg>
        <pc:picChg chg="del mod replST delST">
          <ac:chgData name="Ikhtiyor Nematov" userId="92a5dad5a4ca85ac" providerId="LiveId" clId="{851688C4-8018-4F56-A162-246D13C881E6}" dt="2023-02-13T07:58:03.476" v="10471"/>
          <ac:picMkLst>
            <pc:docMk/>
            <pc:sldMk cId="1433758439" sldId="637"/>
            <ac:picMk id="10" creationId="{86B5F81F-DE50-285F-D893-299F2A7D7C6B}"/>
          </ac:picMkLst>
        </pc:picChg>
        <pc:picChg chg="add del mod">
          <ac:chgData name="Ikhtiyor Nematov" userId="92a5dad5a4ca85ac" providerId="LiveId" clId="{851688C4-8018-4F56-A162-246D13C881E6}" dt="2023-02-09T10:07:00.032" v="4646" actId="478"/>
          <ac:picMkLst>
            <pc:docMk/>
            <pc:sldMk cId="1433758439" sldId="637"/>
            <ac:picMk id="11" creationId="{2A04DA5B-F64A-EF0C-E498-1EDE6DB43B4A}"/>
          </ac:picMkLst>
        </pc:picChg>
        <pc:picChg chg="mod replST">
          <ac:chgData name="Ikhtiyor Nematov" userId="92a5dad5a4ca85ac" providerId="LiveId" clId="{851688C4-8018-4F56-A162-246D13C881E6}" dt="2023-02-24T13:36:05.253" v="11033" actId="1076"/>
          <ac:picMkLst>
            <pc:docMk/>
            <pc:sldMk cId="1433758439" sldId="637"/>
            <ac:picMk id="13" creationId="{C7366FF3-0386-D2CF-12D1-65D116DB9A7E}"/>
          </ac:picMkLst>
        </pc:picChg>
        <pc:picChg chg="mod replST">
          <ac:chgData name="Ikhtiyor Nematov" userId="92a5dad5a4ca85ac" providerId="LiveId" clId="{851688C4-8018-4F56-A162-246D13C881E6}" dt="2023-02-24T13:35:39.996" v="11026" actId="1076"/>
          <ac:picMkLst>
            <pc:docMk/>
            <pc:sldMk cId="1433758439" sldId="637"/>
            <ac:picMk id="16" creationId="{E26F493E-7625-023C-06FF-53C25C0AAA83}"/>
          </ac:picMkLst>
        </pc:picChg>
        <pc:picChg chg="add del mod modCrop">
          <ac:chgData name="Ikhtiyor Nematov" userId="92a5dad5a4ca85ac" providerId="LiveId" clId="{851688C4-8018-4F56-A162-246D13C881E6}" dt="2023-02-09T10:11:34.240" v="4731" actId="478"/>
          <ac:picMkLst>
            <pc:docMk/>
            <pc:sldMk cId="1433758439" sldId="637"/>
            <ac:picMk id="16" creationId="{EB513A3B-5554-4027-AB2B-43FF11A85C02}"/>
          </ac:picMkLst>
        </pc:picChg>
        <pc:picChg chg="add del mod">
          <ac:chgData name="Ikhtiyor Nematov" userId="92a5dad5a4ca85ac" providerId="LiveId" clId="{851688C4-8018-4F56-A162-246D13C881E6}" dt="2023-02-13T08:25:03.479" v="10637" actId="478"/>
          <ac:picMkLst>
            <pc:docMk/>
            <pc:sldMk cId="1433758439" sldId="637"/>
            <ac:picMk id="18" creationId="{54B56DA5-3E84-2815-97E5-AE6B73D02B6E}"/>
          </ac:picMkLst>
        </pc:picChg>
        <pc:picChg chg="del mod replST">
          <ac:chgData name="Ikhtiyor Nematov" userId="92a5dad5a4ca85ac" providerId="LiveId" clId="{851688C4-8018-4F56-A162-246D13C881E6}" dt="2023-02-13T08:21:21.373" v="10579" actId="478"/>
          <ac:picMkLst>
            <pc:docMk/>
            <pc:sldMk cId="1433758439" sldId="637"/>
            <ac:picMk id="19" creationId="{03C218CE-3C82-BB07-1586-8475DA48A7EB}"/>
          </ac:picMkLst>
        </pc:picChg>
        <pc:picChg chg="add del mod">
          <ac:chgData name="Ikhtiyor Nematov" userId="92a5dad5a4ca85ac" providerId="LiveId" clId="{851688C4-8018-4F56-A162-246D13C881E6}" dt="2023-02-13T08:22:40.017" v="10607" actId="478"/>
          <ac:picMkLst>
            <pc:docMk/>
            <pc:sldMk cId="1433758439" sldId="637"/>
            <ac:picMk id="20" creationId="{AD690F47-2913-5036-8751-F372F5FFD2DE}"/>
          </ac:picMkLst>
        </pc:picChg>
        <pc:picChg chg="del mod replST">
          <ac:chgData name="Ikhtiyor Nematov" userId="92a5dad5a4ca85ac" providerId="LiveId" clId="{851688C4-8018-4F56-A162-246D13C881E6}" dt="2023-02-13T08:22:36.431" v="10606" actId="478"/>
          <ac:picMkLst>
            <pc:docMk/>
            <pc:sldMk cId="1433758439" sldId="637"/>
            <ac:picMk id="25" creationId="{0CDB2F0B-77C2-F9F6-2BCF-792ED407DD42}"/>
          </ac:picMkLst>
        </pc:picChg>
        <pc:picChg chg="add del mod">
          <ac:chgData name="Ikhtiyor Nematov" userId="92a5dad5a4ca85ac" providerId="LiveId" clId="{851688C4-8018-4F56-A162-246D13C881E6}" dt="2023-02-09T11:23:17.819" v="5403" actId="21"/>
          <ac:picMkLst>
            <pc:docMk/>
            <pc:sldMk cId="1433758439" sldId="637"/>
            <ac:picMk id="26" creationId="{BA9A9BAE-70B4-B0BC-4BF7-01C490F92B5D}"/>
          </ac:picMkLst>
        </pc:picChg>
        <pc:picChg chg="mod replST">
          <ac:chgData name="Ikhtiyor Nematov" userId="92a5dad5a4ca85ac" providerId="LiveId" clId="{851688C4-8018-4F56-A162-246D13C881E6}" dt="2023-02-27T08:15:07.618" v="11810" actId="1076"/>
          <ac:picMkLst>
            <pc:docMk/>
            <pc:sldMk cId="1433758439" sldId="637"/>
            <ac:picMk id="27" creationId="{274280C9-D840-D717-1731-427F1DD6E7D8}"/>
          </ac:picMkLst>
        </pc:picChg>
        <pc:picChg chg="add del">
          <ac:chgData name="Ikhtiyor Nematov" userId="92a5dad5a4ca85ac" providerId="LiveId" clId="{851688C4-8018-4F56-A162-246D13C881E6}" dt="2023-02-09T10:50:19.347" v="5101" actId="22"/>
          <ac:picMkLst>
            <pc:docMk/>
            <pc:sldMk cId="1433758439" sldId="637"/>
            <ac:picMk id="28" creationId="{B062AEE3-4AF6-D02B-F498-2DE7519BB0ED}"/>
          </ac:picMkLst>
        </pc:picChg>
        <pc:picChg chg="del mod replST">
          <ac:chgData name="Ikhtiyor Nematov" userId="92a5dad5a4ca85ac" providerId="LiveId" clId="{851688C4-8018-4F56-A162-246D13C881E6}" dt="2023-02-13T08:24:07.047" v="10634" actId="478"/>
          <ac:picMkLst>
            <pc:docMk/>
            <pc:sldMk cId="1433758439" sldId="637"/>
            <ac:picMk id="29" creationId="{C2688124-8577-AA53-A027-FA90BF5D60BB}"/>
          </ac:picMkLst>
        </pc:picChg>
        <pc:picChg chg="add del mod">
          <ac:chgData name="Ikhtiyor Nematov" userId="92a5dad5a4ca85ac" providerId="LiveId" clId="{851688C4-8018-4F56-A162-246D13C881E6}" dt="2023-02-09T09:20:28.625" v="4241" actId="478"/>
          <ac:picMkLst>
            <pc:docMk/>
            <pc:sldMk cId="1433758439" sldId="637"/>
            <ac:picMk id="1026" creationId="{46433AF3-8686-24E6-A6E3-C5FBD494F882}"/>
          </ac:picMkLst>
        </pc:picChg>
        <pc:picChg chg="add del mod">
          <ac:chgData name="Ikhtiyor Nematov" userId="92a5dad5a4ca85ac" providerId="LiveId" clId="{851688C4-8018-4F56-A162-246D13C881E6}" dt="2023-02-09T09:26:34.389" v="4252" actId="478"/>
          <ac:picMkLst>
            <pc:docMk/>
            <pc:sldMk cId="1433758439" sldId="637"/>
            <ac:picMk id="1028" creationId="{995EAEBD-09C1-3B2E-B651-ABCAB57CE589}"/>
          </ac:picMkLst>
        </pc:picChg>
        <pc:picChg chg="add del mod">
          <ac:chgData name="Ikhtiyor Nematov" userId="92a5dad5a4ca85ac" providerId="LiveId" clId="{851688C4-8018-4F56-A162-246D13C881E6}" dt="2023-02-13T07:56:36.707" v="10414" actId="478"/>
          <ac:picMkLst>
            <pc:docMk/>
            <pc:sldMk cId="1433758439" sldId="637"/>
            <ac:picMk id="1030" creationId="{794DEA11-3C1D-15DB-E472-52690EB687F0}"/>
          </ac:picMkLst>
        </pc:picChg>
        <pc:picChg chg="add del mod">
          <ac:chgData name="Ikhtiyor Nematov" userId="92a5dad5a4ca85ac" providerId="LiveId" clId="{851688C4-8018-4F56-A162-246D13C881E6}" dt="2023-02-09T09:50:08.185" v="4563" actId="478"/>
          <ac:picMkLst>
            <pc:docMk/>
            <pc:sldMk cId="1433758439" sldId="637"/>
            <ac:picMk id="1032" creationId="{ABD7F0B5-7E2B-3514-9FF1-FC8D92A41D55}"/>
          </ac:picMkLst>
        </pc:picChg>
        <pc:picChg chg="add del mod">
          <ac:chgData name="Ikhtiyor Nematov" userId="92a5dad5a4ca85ac" providerId="LiveId" clId="{851688C4-8018-4F56-A162-246D13C881E6}" dt="2023-02-13T08:00:51.491" v="10522" actId="478"/>
          <ac:picMkLst>
            <pc:docMk/>
            <pc:sldMk cId="1433758439" sldId="637"/>
            <ac:picMk id="1034" creationId="{560F5399-51AD-9310-3A2A-618011CD3E41}"/>
          </ac:picMkLst>
        </pc:picChg>
      </pc:sldChg>
      <pc:sldChg chg="addSp delSp modSp new mod modAnim modNotesTx">
        <pc:chgData name="Ikhtiyor Nematov" userId="92a5dad5a4ca85ac" providerId="LiveId" clId="{851688C4-8018-4F56-A162-246D13C881E6}" dt="2023-03-01T07:20:47.075" v="12278" actId="20577"/>
        <pc:sldMkLst>
          <pc:docMk/>
          <pc:sldMk cId="2970183549" sldId="638"/>
        </pc:sldMkLst>
        <pc:spChg chg="mod">
          <ac:chgData name="Ikhtiyor Nematov" userId="92a5dad5a4ca85ac" providerId="LiveId" clId="{851688C4-8018-4F56-A162-246D13C881E6}" dt="2023-02-09T16:19:00.836" v="7324" actId="20577"/>
          <ac:spMkLst>
            <pc:docMk/>
            <pc:sldMk cId="2970183549" sldId="638"/>
            <ac:spMk id="3" creationId="{4FCEDB30-4CF3-E8DD-B286-2F81C286FDA7}"/>
          </ac:spMkLst>
        </pc:spChg>
        <pc:spChg chg="mod">
          <ac:chgData name="Ikhtiyor Nematov" userId="92a5dad5a4ca85ac" providerId="LiveId" clId="{851688C4-8018-4F56-A162-246D13C881E6}" dt="2023-02-10T17:17:33.239" v="10269" actId="1076"/>
          <ac:spMkLst>
            <pc:docMk/>
            <pc:sldMk cId="2970183549" sldId="638"/>
            <ac:spMk id="4" creationId="{0373B3AE-9A58-2895-0F4A-0528F2293FFE}"/>
          </ac:spMkLst>
        </pc:spChg>
        <pc:spChg chg="add mod">
          <ac:chgData name="Ikhtiyor Nematov" userId="92a5dad5a4ca85ac" providerId="LiveId" clId="{851688C4-8018-4F56-A162-246D13C881E6}" dt="2023-02-10T17:18:09.761" v="10274" actId="1076"/>
          <ac:spMkLst>
            <pc:docMk/>
            <pc:sldMk cId="2970183549" sldId="638"/>
            <ac:spMk id="5" creationId="{FCB49F52-4BAD-2C3F-87EF-130D4348F378}"/>
          </ac:spMkLst>
        </pc:spChg>
        <pc:spChg chg="del">
          <ac:chgData name="Ikhtiyor Nematov" userId="92a5dad5a4ca85ac" providerId="LiveId" clId="{851688C4-8018-4F56-A162-246D13C881E6}" dt="2023-02-10T17:17:59.391" v="10273" actId="478"/>
          <ac:spMkLst>
            <pc:docMk/>
            <pc:sldMk cId="2970183549" sldId="638"/>
            <ac:spMk id="8" creationId="{F9A1924B-FAB7-45F2-17A4-CA5B2E6ACE8E}"/>
          </ac:spMkLst>
        </pc:spChg>
        <pc:spChg chg="del">
          <ac:chgData name="Ikhtiyor Nematov" userId="92a5dad5a4ca85ac" providerId="LiveId" clId="{851688C4-8018-4F56-A162-246D13C881E6}" dt="2023-02-10T17:17:59.391" v="10273" actId="478"/>
          <ac:spMkLst>
            <pc:docMk/>
            <pc:sldMk cId="2970183549" sldId="638"/>
            <ac:spMk id="9" creationId="{41548DF8-2F78-49FC-0E2A-7592CD120AE7}"/>
          </ac:spMkLst>
        </pc:spChg>
        <pc:spChg chg="del">
          <ac:chgData name="Ikhtiyor Nematov" userId="92a5dad5a4ca85ac" providerId="LiveId" clId="{851688C4-8018-4F56-A162-246D13C881E6}" dt="2023-02-10T17:17:59.391" v="10273" actId="478"/>
          <ac:spMkLst>
            <pc:docMk/>
            <pc:sldMk cId="2970183549" sldId="638"/>
            <ac:spMk id="10" creationId="{CC153D9D-8450-FC73-B07B-7C8E0550B388}"/>
          </ac:spMkLst>
        </pc:spChg>
        <pc:spChg chg="mod">
          <ac:chgData name="Ikhtiyor Nematov" userId="92a5dad5a4ca85ac" providerId="LiveId" clId="{851688C4-8018-4F56-A162-246D13C881E6}" dt="2023-02-10T17:18:28.938" v="10276" actId="207"/>
          <ac:spMkLst>
            <pc:docMk/>
            <pc:sldMk cId="2970183549" sldId="638"/>
            <ac:spMk id="11" creationId="{8D540533-805B-D023-4432-86DFB7AFB4B7}"/>
          </ac:spMkLst>
        </pc:spChg>
        <pc:spChg chg="mod">
          <ac:chgData name="Ikhtiyor Nematov" userId="92a5dad5a4ca85ac" providerId="LiveId" clId="{851688C4-8018-4F56-A162-246D13C881E6}" dt="2023-02-10T17:18:44.443" v="10279" actId="207"/>
          <ac:spMkLst>
            <pc:docMk/>
            <pc:sldMk cId="2970183549" sldId="638"/>
            <ac:spMk id="17" creationId="{42BD8244-292A-F5FD-B30E-003895F4D51C}"/>
          </ac:spMkLst>
        </pc:spChg>
        <pc:spChg chg="mod">
          <ac:chgData name="Ikhtiyor Nematov" userId="92a5dad5a4ca85ac" providerId="LiveId" clId="{851688C4-8018-4F56-A162-246D13C881E6}" dt="2023-02-10T17:18:13.742" v="10275" actId="1076"/>
          <ac:spMkLst>
            <pc:docMk/>
            <pc:sldMk cId="2970183549" sldId="638"/>
            <ac:spMk id="19" creationId="{9062FCBD-BB38-C5AA-B855-8FEEEB561D7E}"/>
          </ac:spMkLst>
        </pc:spChg>
        <pc:spChg chg="mod">
          <ac:chgData name="Ikhtiyor Nematov" userId="92a5dad5a4ca85ac" providerId="LiveId" clId="{851688C4-8018-4F56-A162-246D13C881E6}" dt="2023-02-10T17:18:40.497" v="10278" actId="207"/>
          <ac:spMkLst>
            <pc:docMk/>
            <pc:sldMk cId="2970183549" sldId="638"/>
            <ac:spMk id="20" creationId="{8E7C59A9-AF4B-42A4-4084-090A97F77FA1}"/>
          </ac:spMkLst>
        </pc:spChg>
        <pc:spChg chg="add mod">
          <ac:chgData name="Ikhtiyor Nematov" userId="92a5dad5a4ca85ac" providerId="LiveId" clId="{851688C4-8018-4F56-A162-246D13C881E6}" dt="2023-02-10T17:18:09.761" v="10274" actId="1076"/>
          <ac:spMkLst>
            <pc:docMk/>
            <pc:sldMk cId="2970183549" sldId="638"/>
            <ac:spMk id="22" creationId="{F17FC2BE-1A9A-E31A-7588-FC4F79C26A7B}"/>
          </ac:spMkLst>
        </pc:spChg>
        <pc:spChg chg="add mod">
          <ac:chgData name="Ikhtiyor Nematov" userId="92a5dad5a4ca85ac" providerId="LiveId" clId="{851688C4-8018-4F56-A162-246D13C881E6}" dt="2023-02-10T17:18:09.761" v="10274" actId="1076"/>
          <ac:spMkLst>
            <pc:docMk/>
            <pc:sldMk cId="2970183549" sldId="638"/>
            <ac:spMk id="23" creationId="{0BEB8039-2CD2-E808-8A82-E7AAA6166E77}"/>
          </ac:spMkLst>
        </pc:spChg>
        <pc:spChg chg="add mod">
          <ac:chgData name="Ikhtiyor Nematov" userId="92a5dad5a4ca85ac" providerId="LiveId" clId="{851688C4-8018-4F56-A162-246D13C881E6}" dt="2023-02-10T17:18:09.761" v="10274" actId="1076"/>
          <ac:spMkLst>
            <pc:docMk/>
            <pc:sldMk cId="2970183549" sldId="638"/>
            <ac:spMk id="24" creationId="{A12730E2-DC81-67EB-509D-B7175661F64A}"/>
          </ac:spMkLst>
        </pc:spChg>
        <pc:picChg chg="add mod">
          <ac:chgData name="Ikhtiyor Nematov" userId="92a5dad5a4ca85ac" providerId="LiveId" clId="{851688C4-8018-4F56-A162-246D13C881E6}" dt="2023-02-08T08:57:25.297" v="2225" actId="1076"/>
          <ac:picMkLst>
            <pc:docMk/>
            <pc:sldMk cId="2970183549" sldId="638"/>
            <ac:picMk id="5" creationId="{5A4EFC04-EF61-4447-50CD-B3D574B3883D}"/>
          </ac:picMkLst>
        </pc:picChg>
        <pc:cxnChg chg="add mod">
          <ac:chgData name="Ikhtiyor Nematov" userId="92a5dad5a4ca85ac" providerId="LiveId" clId="{851688C4-8018-4F56-A162-246D13C881E6}" dt="2023-02-10T17:18:09.761" v="10274" actId="1076"/>
          <ac:cxnSpMkLst>
            <pc:docMk/>
            <pc:sldMk cId="2970183549" sldId="638"/>
            <ac:cxnSpMk id="29" creationId="{3D1656F0-4B3B-28C0-244E-B80FBB8EB346}"/>
          </ac:cxnSpMkLst>
        </pc:cxnChg>
        <pc:cxnChg chg="add mod">
          <ac:chgData name="Ikhtiyor Nematov" userId="92a5dad5a4ca85ac" providerId="LiveId" clId="{851688C4-8018-4F56-A162-246D13C881E6}" dt="2023-02-10T17:18:09.761" v="10274" actId="1076"/>
          <ac:cxnSpMkLst>
            <pc:docMk/>
            <pc:sldMk cId="2970183549" sldId="638"/>
            <ac:cxnSpMk id="30" creationId="{3D28DC20-161E-61E4-C303-3D90900F5C1D}"/>
          </ac:cxnSpMkLst>
        </pc:cxnChg>
        <pc:cxnChg chg="add mod">
          <ac:chgData name="Ikhtiyor Nematov" userId="92a5dad5a4ca85ac" providerId="LiveId" clId="{851688C4-8018-4F56-A162-246D13C881E6}" dt="2023-02-10T17:18:09.761" v="10274" actId="1076"/>
          <ac:cxnSpMkLst>
            <pc:docMk/>
            <pc:sldMk cId="2970183549" sldId="638"/>
            <ac:cxnSpMk id="31" creationId="{875CF7E9-9021-02CB-8886-485997F9D96A}"/>
          </ac:cxnSpMkLst>
        </pc:cxnChg>
      </pc:sldChg>
      <pc:sldChg chg="addSp delSp modSp new mod modAnim">
        <pc:chgData name="Ikhtiyor Nematov" userId="92a5dad5a4ca85ac" providerId="LiveId" clId="{851688C4-8018-4F56-A162-246D13C881E6}" dt="2023-02-13T10:05:15.988" v="10945" actId="20577"/>
        <pc:sldMkLst>
          <pc:docMk/>
          <pc:sldMk cId="4255246077" sldId="639"/>
        </pc:sldMkLst>
        <pc:spChg chg="mod">
          <ac:chgData name="Ikhtiyor Nematov" userId="92a5dad5a4ca85ac" providerId="LiveId" clId="{851688C4-8018-4F56-A162-246D13C881E6}" dt="2023-02-09T17:52:48.071" v="8089" actId="27636"/>
          <ac:spMkLst>
            <pc:docMk/>
            <pc:sldMk cId="4255246077" sldId="639"/>
            <ac:spMk id="3" creationId="{3C2EC8CC-CBEC-F778-D9DB-B2F5CE8B5A77}"/>
          </ac:spMkLst>
        </pc:spChg>
        <pc:spChg chg="mod">
          <ac:chgData name="Ikhtiyor Nematov" userId="92a5dad5a4ca85ac" providerId="LiveId" clId="{851688C4-8018-4F56-A162-246D13C881E6}" dt="2023-02-09T17:53:36.258" v="8135" actId="20577"/>
          <ac:spMkLst>
            <pc:docMk/>
            <pc:sldMk cId="4255246077" sldId="639"/>
            <ac:spMk id="4" creationId="{7429C619-2F14-0F82-EFA2-AD768FD2E7D7}"/>
          </ac:spMkLst>
        </pc:spChg>
        <pc:spChg chg="mod">
          <ac:chgData name="Ikhtiyor Nematov" userId="92a5dad5a4ca85ac" providerId="LiveId" clId="{851688C4-8018-4F56-A162-246D13C881E6}" dt="2023-02-13T10:05:11.795" v="10943" actId="20577"/>
          <ac:spMkLst>
            <pc:docMk/>
            <pc:sldMk cId="4255246077" sldId="639"/>
            <ac:spMk id="11" creationId="{0509C23D-785D-5BB9-5DA5-6BB43F83E2B2}"/>
          </ac:spMkLst>
        </pc:spChg>
        <pc:spChg chg="mod">
          <ac:chgData name="Ikhtiyor Nematov" userId="92a5dad5a4ca85ac" providerId="LiveId" clId="{851688C4-8018-4F56-A162-246D13C881E6}" dt="2023-02-13T10:05:15.988" v="10945" actId="20577"/>
          <ac:spMkLst>
            <pc:docMk/>
            <pc:sldMk cId="4255246077" sldId="639"/>
            <ac:spMk id="12" creationId="{697F32AA-31B1-1988-A20D-63D43AFE71ED}"/>
          </ac:spMkLst>
        </pc:spChg>
        <pc:spChg chg="add del mod">
          <ac:chgData name="Ikhtiyor Nematov" userId="92a5dad5a4ca85ac" providerId="LiveId" clId="{851688C4-8018-4F56-A162-246D13C881E6}" dt="2023-02-10T17:22:05.119" v="10304" actId="478"/>
          <ac:spMkLst>
            <pc:docMk/>
            <pc:sldMk cId="4255246077" sldId="639"/>
            <ac:spMk id="13" creationId="{093842DC-525C-4636-FCB3-5302144E70C6}"/>
          </ac:spMkLst>
        </pc:spChg>
        <pc:picChg chg="add mod">
          <ac:chgData name="Ikhtiyor Nematov" userId="92a5dad5a4ca85ac" providerId="LiveId" clId="{851688C4-8018-4F56-A162-246D13C881E6}" dt="2023-02-08T09:00:30.553" v="2264" actId="1076"/>
          <ac:picMkLst>
            <pc:docMk/>
            <pc:sldMk cId="4255246077" sldId="639"/>
            <ac:picMk id="5" creationId="{6D702900-EC69-E308-3909-4C25FB666CD1}"/>
          </ac:picMkLst>
        </pc:picChg>
      </pc:sldChg>
      <pc:sldChg chg="addSp delSp modSp new mod ord modAnim">
        <pc:chgData name="Ikhtiyor Nematov" userId="92a5dad5a4ca85ac" providerId="LiveId" clId="{851688C4-8018-4F56-A162-246D13C881E6}" dt="2023-02-10T17:27:05.894" v="10317"/>
        <pc:sldMkLst>
          <pc:docMk/>
          <pc:sldMk cId="1900360107" sldId="640"/>
        </pc:sldMkLst>
        <pc:spChg chg="mod">
          <ac:chgData name="Ikhtiyor Nematov" userId="92a5dad5a4ca85ac" providerId="LiveId" clId="{851688C4-8018-4F56-A162-246D13C881E6}" dt="2023-02-09T16:18:45.788" v="7319" actId="20577"/>
          <ac:spMkLst>
            <pc:docMk/>
            <pc:sldMk cId="1900360107" sldId="640"/>
            <ac:spMk id="3" creationId="{6D3E88D0-1713-234B-DE06-8C190E94749B}"/>
          </ac:spMkLst>
        </pc:spChg>
        <pc:spChg chg="del">
          <ac:chgData name="Ikhtiyor Nematov" userId="92a5dad5a4ca85ac" providerId="LiveId" clId="{851688C4-8018-4F56-A162-246D13C881E6}" dt="2023-02-08T08:59:28.359" v="2247" actId="478"/>
          <ac:spMkLst>
            <pc:docMk/>
            <pc:sldMk cId="1900360107" sldId="640"/>
            <ac:spMk id="4" creationId="{3FAB1684-E7CA-3817-777F-95CC693FD0BE}"/>
          </ac:spMkLst>
        </pc:spChg>
        <pc:spChg chg="add mod">
          <ac:chgData name="Ikhtiyor Nematov" userId="92a5dad5a4ca85ac" providerId="LiveId" clId="{851688C4-8018-4F56-A162-246D13C881E6}" dt="2023-02-09T17:43:11.418" v="7699" actId="1076"/>
          <ac:spMkLst>
            <pc:docMk/>
            <pc:sldMk cId="1900360107" sldId="640"/>
            <ac:spMk id="7" creationId="{95262360-F56C-B7A3-F602-19673CBA0FC0}"/>
          </ac:spMkLst>
        </pc:spChg>
        <pc:spChg chg="add mod">
          <ac:chgData name="Ikhtiyor Nematov" userId="92a5dad5a4ca85ac" providerId="LiveId" clId="{851688C4-8018-4F56-A162-246D13C881E6}" dt="2023-02-08T08:59:29.265" v="2248"/>
          <ac:spMkLst>
            <pc:docMk/>
            <pc:sldMk cId="1900360107" sldId="640"/>
            <ac:spMk id="8" creationId="{802ECFD5-66C2-29EA-AD19-0BA8F9DCB6E3}"/>
          </ac:spMkLst>
        </pc:spChg>
        <pc:spChg chg="add mod">
          <ac:chgData name="Ikhtiyor Nematov" userId="92a5dad5a4ca85ac" providerId="LiveId" clId="{851688C4-8018-4F56-A162-246D13C881E6}" dt="2023-02-08T08:59:29.265" v="2248"/>
          <ac:spMkLst>
            <pc:docMk/>
            <pc:sldMk cId="1900360107" sldId="640"/>
            <ac:spMk id="11" creationId="{C2CC1B0F-2244-09B5-02F3-7A5F255D9B7A}"/>
          </ac:spMkLst>
        </pc:spChg>
        <pc:spChg chg="add mod">
          <ac:chgData name="Ikhtiyor Nematov" userId="92a5dad5a4ca85ac" providerId="LiveId" clId="{851688C4-8018-4F56-A162-246D13C881E6}" dt="2023-02-09T17:39:50.468" v="7697" actId="14100"/>
          <ac:spMkLst>
            <pc:docMk/>
            <pc:sldMk cId="1900360107" sldId="640"/>
            <ac:spMk id="12" creationId="{EEE5BC2E-C417-F523-581C-44A90F8E36B7}"/>
          </ac:spMkLst>
        </pc:spChg>
        <pc:spChg chg="add mod">
          <ac:chgData name="Ikhtiyor Nematov" userId="92a5dad5a4ca85ac" providerId="LiveId" clId="{851688C4-8018-4F56-A162-246D13C881E6}" dt="2023-02-08T08:59:29.265" v="2248"/>
          <ac:spMkLst>
            <pc:docMk/>
            <pc:sldMk cId="1900360107" sldId="640"/>
            <ac:spMk id="13" creationId="{5CC4C9A5-0FF2-62BA-0BE6-2BD23E124FE9}"/>
          </ac:spMkLst>
        </pc:spChg>
        <pc:spChg chg="mod">
          <ac:chgData name="Ikhtiyor Nematov" userId="92a5dad5a4ca85ac" providerId="LiveId" clId="{851688C4-8018-4F56-A162-246D13C881E6}" dt="2023-02-10T15:20:49.191" v="9478" actId="20577"/>
          <ac:spMkLst>
            <pc:docMk/>
            <pc:sldMk cId="1900360107" sldId="640"/>
            <ac:spMk id="15" creationId="{457F3DA1-2F62-1AA0-1BA0-72DA9AECC414}"/>
          </ac:spMkLst>
        </pc:spChg>
        <pc:picChg chg="add mod">
          <ac:chgData name="Ikhtiyor Nematov" userId="92a5dad5a4ca85ac" providerId="LiveId" clId="{851688C4-8018-4F56-A162-246D13C881E6}" dt="2023-02-08T08:58:57.970" v="2245" actId="1076"/>
          <ac:picMkLst>
            <pc:docMk/>
            <pc:sldMk cId="1900360107" sldId="640"/>
            <ac:picMk id="5" creationId="{9B16974C-5DA7-C2E7-1C13-983F9D4B6BD5}"/>
          </ac:picMkLst>
        </pc:picChg>
        <pc:picChg chg="add mod">
          <ac:chgData name="Ikhtiyor Nematov" userId="92a5dad5a4ca85ac" providerId="LiveId" clId="{851688C4-8018-4F56-A162-246D13C881E6}" dt="2023-02-08T08:59:29.265" v="2248"/>
          <ac:picMkLst>
            <pc:docMk/>
            <pc:sldMk cId="1900360107" sldId="640"/>
            <ac:picMk id="6" creationId="{C147CF8B-5BA5-B778-4D68-C5ECEA4E643A}"/>
          </ac:picMkLst>
        </pc:picChg>
        <pc:picChg chg="add mod">
          <ac:chgData name="Ikhtiyor Nematov" userId="92a5dad5a4ca85ac" providerId="LiveId" clId="{851688C4-8018-4F56-A162-246D13C881E6}" dt="2023-02-08T08:59:29.265" v="2248"/>
          <ac:picMkLst>
            <pc:docMk/>
            <pc:sldMk cId="1900360107" sldId="640"/>
            <ac:picMk id="9" creationId="{AD2CD32C-1B8A-7753-3AFA-1D4A6C11C678}"/>
          </ac:picMkLst>
        </pc:picChg>
        <pc:picChg chg="add mod">
          <ac:chgData name="Ikhtiyor Nematov" userId="92a5dad5a4ca85ac" providerId="LiveId" clId="{851688C4-8018-4F56-A162-246D13C881E6}" dt="2023-02-08T08:59:29.265" v="2248"/>
          <ac:picMkLst>
            <pc:docMk/>
            <pc:sldMk cId="1900360107" sldId="640"/>
            <ac:picMk id="10" creationId="{677BFD97-2E49-52BB-2A8F-764C67AEBA45}"/>
          </ac:picMkLst>
        </pc:picChg>
        <pc:picChg chg="add mod">
          <ac:chgData name="Ikhtiyor Nematov" userId="92a5dad5a4ca85ac" providerId="LiveId" clId="{851688C4-8018-4F56-A162-246D13C881E6}" dt="2023-02-10T08:02:31.170" v="8306" actId="1076"/>
          <ac:picMkLst>
            <pc:docMk/>
            <pc:sldMk cId="1900360107" sldId="640"/>
            <ac:picMk id="14" creationId="{6D6BE741-1498-69AF-3A76-8D9958C29163}"/>
          </ac:picMkLst>
        </pc:picChg>
      </pc:sldChg>
      <pc:sldChg chg="addSp modSp new mod modAnim">
        <pc:chgData name="Ikhtiyor Nematov" userId="92a5dad5a4ca85ac" providerId="LiveId" clId="{851688C4-8018-4F56-A162-246D13C881E6}" dt="2023-02-10T17:41:35.236" v="10332"/>
        <pc:sldMkLst>
          <pc:docMk/>
          <pc:sldMk cId="4196482867" sldId="641"/>
        </pc:sldMkLst>
        <pc:spChg chg="mod">
          <ac:chgData name="Ikhtiyor Nematov" userId="92a5dad5a4ca85ac" providerId="LiveId" clId="{851688C4-8018-4F56-A162-246D13C881E6}" dt="2023-02-08T09:00:59.349" v="2274" actId="2710"/>
          <ac:spMkLst>
            <pc:docMk/>
            <pc:sldMk cId="4196482867" sldId="641"/>
            <ac:spMk id="3" creationId="{85EA1E0E-4937-8001-B1FD-6F00CAFB9EDA}"/>
          </ac:spMkLst>
        </pc:spChg>
        <pc:spChg chg="mod">
          <ac:chgData name="Ikhtiyor Nematov" userId="92a5dad5a4ca85ac" providerId="LiveId" clId="{851688C4-8018-4F56-A162-246D13C881E6}" dt="2023-02-10T17:22:31.237" v="10310" actId="14100"/>
          <ac:spMkLst>
            <pc:docMk/>
            <pc:sldMk cId="4196482867" sldId="641"/>
            <ac:spMk id="4" creationId="{092EE897-E7E1-3C61-DF03-0AB30D9DF016}"/>
          </ac:spMkLst>
        </pc:spChg>
        <pc:spChg chg="mod">
          <ac:chgData name="Ikhtiyor Nematov" userId="92a5dad5a4ca85ac" providerId="LiveId" clId="{851688C4-8018-4F56-A162-246D13C881E6}" dt="2023-02-10T07:40:32.250" v="8146" actId="1076"/>
          <ac:spMkLst>
            <pc:docMk/>
            <pc:sldMk cId="4196482867" sldId="641"/>
            <ac:spMk id="10" creationId="{9DD8AE39-AD54-BCF3-2687-D557D3E85465}"/>
          </ac:spMkLst>
        </pc:spChg>
        <pc:picChg chg="add mod">
          <ac:chgData name="Ikhtiyor Nematov" userId="92a5dad5a4ca85ac" providerId="LiveId" clId="{851688C4-8018-4F56-A162-246D13C881E6}" dt="2023-02-08T09:01:13.817" v="2277" actId="1076"/>
          <ac:picMkLst>
            <pc:docMk/>
            <pc:sldMk cId="4196482867" sldId="641"/>
            <ac:picMk id="5" creationId="{4554FF66-6527-34BB-FC9A-EB69805DD751}"/>
          </ac:picMkLst>
        </pc:picChg>
      </pc:sldChg>
      <pc:sldChg chg="modSp new mod ord">
        <pc:chgData name="Ikhtiyor Nematov" userId="92a5dad5a4ca85ac" providerId="LiveId" clId="{851688C4-8018-4F56-A162-246D13C881E6}" dt="2023-02-13T07:42:08.733" v="10386"/>
        <pc:sldMkLst>
          <pc:docMk/>
          <pc:sldMk cId="3785950623" sldId="642"/>
        </pc:sldMkLst>
        <pc:spChg chg="mod">
          <ac:chgData name="Ikhtiyor Nematov" userId="92a5dad5a4ca85ac" providerId="LiveId" clId="{851688C4-8018-4F56-A162-246D13C881E6}" dt="2023-02-08T09:01:43.864" v="2282"/>
          <ac:spMkLst>
            <pc:docMk/>
            <pc:sldMk cId="3785950623" sldId="642"/>
            <ac:spMk id="3" creationId="{80745546-A7CE-CB2F-E1FE-7F66648A1357}"/>
          </ac:spMkLst>
        </pc:spChg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3785950623" sldId="642"/>
            <ac:spMk id="4" creationId="{541D202A-C160-3904-EA21-38FFD1B4C7A3}"/>
          </ac:spMkLst>
        </pc:spChg>
      </pc:sldChg>
      <pc:sldChg chg="addSp delSp modSp new mod modTransition delAnim modAnim modNotesTx">
        <pc:chgData name="Ikhtiyor Nematov" userId="92a5dad5a4ca85ac" providerId="LiveId" clId="{851688C4-8018-4F56-A162-246D13C881E6}" dt="2023-02-10T16:35:39.994" v="9963" actId="14100"/>
        <pc:sldMkLst>
          <pc:docMk/>
          <pc:sldMk cId="3350880429" sldId="643"/>
        </pc:sldMkLst>
        <pc:spChg chg="mod">
          <ac:chgData name="Ikhtiyor Nematov" userId="92a5dad5a4ca85ac" providerId="LiveId" clId="{851688C4-8018-4F56-A162-246D13C881E6}" dt="2023-02-08T09:07:37.524" v="2307" actId="20577"/>
          <ac:spMkLst>
            <pc:docMk/>
            <pc:sldMk cId="3350880429" sldId="643"/>
            <ac:spMk id="3" creationId="{835B4C26-1181-7274-F1A7-E6B45C4C1B35}"/>
          </ac:spMkLst>
        </pc:spChg>
        <pc:spChg chg="del mod">
          <ac:chgData name="Ikhtiyor Nematov" userId="92a5dad5a4ca85ac" providerId="LiveId" clId="{851688C4-8018-4F56-A162-246D13C881E6}" dt="2023-02-10T16:17:04.776" v="9799" actId="478"/>
          <ac:spMkLst>
            <pc:docMk/>
            <pc:sldMk cId="3350880429" sldId="643"/>
            <ac:spMk id="4" creationId="{6CCD5530-92A7-B3B3-6DCD-D2E7FE06F568}"/>
          </ac:spMkLst>
        </pc:spChg>
        <pc:spChg chg="add del mod">
          <ac:chgData name="Ikhtiyor Nematov" userId="92a5dad5a4ca85ac" providerId="LiveId" clId="{851688C4-8018-4F56-A162-246D13C881E6}" dt="2023-02-10T14:02:07.109" v="9231" actId="478"/>
          <ac:spMkLst>
            <pc:docMk/>
            <pc:sldMk cId="3350880429" sldId="643"/>
            <ac:spMk id="5" creationId="{7F31230B-DD4A-B2B0-2BBA-BA4DA31D6EEC}"/>
          </ac:spMkLst>
        </pc:spChg>
        <pc:spChg chg="add del mod">
          <ac:chgData name="Ikhtiyor Nematov" userId="92a5dad5a4ca85ac" providerId="LiveId" clId="{851688C4-8018-4F56-A162-246D13C881E6}" dt="2023-02-08T09:11:02.583" v="2316" actId="478"/>
          <ac:spMkLst>
            <pc:docMk/>
            <pc:sldMk cId="3350880429" sldId="643"/>
            <ac:spMk id="5" creationId="{934C2F63-BEEA-3933-E6EE-D484F242ED1B}"/>
          </ac:spMkLst>
        </pc:spChg>
        <pc:spChg chg="add mod">
          <ac:chgData name="Ikhtiyor Nematov" userId="92a5dad5a4ca85ac" providerId="LiveId" clId="{851688C4-8018-4F56-A162-246D13C881E6}" dt="2023-02-10T16:25:37.945" v="9911" actId="1076"/>
          <ac:spMkLst>
            <pc:docMk/>
            <pc:sldMk cId="3350880429" sldId="643"/>
            <ac:spMk id="6" creationId="{29D0322E-5500-E090-A217-AF46EFF32D7F}"/>
          </ac:spMkLst>
        </pc:spChg>
        <pc:spChg chg="add mod">
          <ac:chgData name="Ikhtiyor Nematov" userId="92a5dad5a4ca85ac" providerId="LiveId" clId="{851688C4-8018-4F56-A162-246D13C881E6}" dt="2023-02-10T16:25:55.503" v="9913" actId="1076"/>
          <ac:spMkLst>
            <pc:docMk/>
            <pc:sldMk cId="3350880429" sldId="643"/>
            <ac:spMk id="7" creationId="{DAB92602-E827-2A92-88A8-3E8997AEDCC7}"/>
          </ac:spMkLst>
        </pc:spChg>
        <pc:spChg chg="add mod">
          <ac:chgData name="Ikhtiyor Nematov" userId="92a5dad5a4ca85ac" providerId="LiveId" clId="{851688C4-8018-4F56-A162-246D13C881E6}" dt="2023-02-10T16:25:43.192" v="9912" actId="1076"/>
          <ac:spMkLst>
            <pc:docMk/>
            <pc:sldMk cId="3350880429" sldId="643"/>
            <ac:spMk id="9" creationId="{3379F5DE-F87F-1506-4149-8AB5C7765B50}"/>
          </ac:spMkLst>
        </pc:spChg>
        <pc:spChg chg="add mod">
          <ac:chgData name="Ikhtiyor Nematov" userId="92a5dad5a4ca85ac" providerId="LiveId" clId="{851688C4-8018-4F56-A162-246D13C881E6}" dt="2023-02-10T16:25:22.396" v="9908" actId="1076"/>
          <ac:spMkLst>
            <pc:docMk/>
            <pc:sldMk cId="3350880429" sldId="643"/>
            <ac:spMk id="10" creationId="{02808DFB-021D-3443-C872-59478FDD1007}"/>
          </ac:spMkLst>
        </pc:spChg>
        <pc:spChg chg="add mod">
          <ac:chgData name="Ikhtiyor Nematov" userId="92a5dad5a4ca85ac" providerId="LiveId" clId="{851688C4-8018-4F56-A162-246D13C881E6}" dt="2023-02-10T16:28:32.934" v="9939" actId="1076"/>
          <ac:spMkLst>
            <pc:docMk/>
            <pc:sldMk cId="3350880429" sldId="643"/>
            <ac:spMk id="11" creationId="{0B099F27-3EC2-DEF6-796F-5A76D8C4BF0C}"/>
          </ac:spMkLst>
        </pc:spChg>
        <pc:spChg chg="add mod">
          <ac:chgData name="Ikhtiyor Nematov" userId="92a5dad5a4ca85ac" providerId="LiveId" clId="{851688C4-8018-4F56-A162-246D13C881E6}" dt="2023-02-10T16:30:45.805" v="9949" actId="1076"/>
          <ac:spMkLst>
            <pc:docMk/>
            <pc:sldMk cId="3350880429" sldId="643"/>
            <ac:spMk id="12" creationId="{7F5EE1E3-C6CE-58DD-5AC4-83CE1A5E0ED3}"/>
          </ac:spMkLst>
        </pc:spChg>
        <pc:spChg chg="add mod">
          <ac:chgData name="Ikhtiyor Nematov" userId="92a5dad5a4ca85ac" providerId="LiveId" clId="{851688C4-8018-4F56-A162-246D13C881E6}" dt="2023-02-10T14:04:08.630" v="9253" actId="1076"/>
          <ac:spMkLst>
            <pc:docMk/>
            <pc:sldMk cId="3350880429" sldId="643"/>
            <ac:spMk id="13" creationId="{E5765B70-1EDA-1A6B-CB88-510960248988}"/>
          </ac:spMkLst>
        </pc:spChg>
        <pc:spChg chg="add mod">
          <ac:chgData name="Ikhtiyor Nematov" userId="92a5dad5a4ca85ac" providerId="LiveId" clId="{851688C4-8018-4F56-A162-246D13C881E6}" dt="2023-02-10T14:04:05.223" v="9252" actId="1076"/>
          <ac:spMkLst>
            <pc:docMk/>
            <pc:sldMk cId="3350880429" sldId="643"/>
            <ac:spMk id="14" creationId="{298CAD28-611E-6F4A-F7F8-DE4DB9A5A802}"/>
          </ac:spMkLst>
        </pc:spChg>
        <pc:spChg chg="add mod ord">
          <ac:chgData name="Ikhtiyor Nematov" userId="92a5dad5a4ca85ac" providerId="LiveId" clId="{851688C4-8018-4F56-A162-246D13C881E6}" dt="2023-02-10T14:03:59.430" v="9250" actId="1076"/>
          <ac:spMkLst>
            <pc:docMk/>
            <pc:sldMk cId="3350880429" sldId="643"/>
            <ac:spMk id="15" creationId="{806585F3-467D-A2CE-1A86-44F53E1DC083}"/>
          </ac:spMkLst>
        </pc:spChg>
        <pc:spChg chg="add mod">
          <ac:chgData name="Ikhtiyor Nematov" userId="92a5dad5a4ca85ac" providerId="LiveId" clId="{851688C4-8018-4F56-A162-246D13C881E6}" dt="2023-02-10T14:04:11.241" v="9254" actId="1076"/>
          <ac:spMkLst>
            <pc:docMk/>
            <pc:sldMk cId="3350880429" sldId="643"/>
            <ac:spMk id="16" creationId="{7E70E3ED-9A3D-D32A-8EEC-894779229967}"/>
          </ac:spMkLst>
        </pc:spChg>
        <pc:spChg chg="add del mod">
          <ac:chgData name="Ikhtiyor Nematov" userId="92a5dad5a4ca85ac" providerId="LiveId" clId="{851688C4-8018-4F56-A162-246D13C881E6}" dt="2023-02-10T16:17:06.988" v="9800" actId="478"/>
          <ac:spMkLst>
            <pc:docMk/>
            <pc:sldMk cId="3350880429" sldId="643"/>
            <ac:spMk id="17" creationId="{0629D158-7D83-5821-5BF7-991C7A184B02}"/>
          </ac:spMkLst>
        </pc:spChg>
        <pc:spChg chg="add del mod">
          <ac:chgData name="Ikhtiyor Nematov" userId="92a5dad5a4ca85ac" providerId="LiveId" clId="{851688C4-8018-4F56-A162-246D13C881E6}" dt="2023-02-10T16:19:47.669" v="9839" actId="478"/>
          <ac:spMkLst>
            <pc:docMk/>
            <pc:sldMk cId="3350880429" sldId="643"/>
            <ac:spMk id="18" creationId="{E3B15D92-04BC-8B26-79CE-A4E7BED8C48E}"/>
          </ac:spMkLst>
        </pc:spChg>
        <pc:spChg chg="add del mod">
          <ac:chgData name="Ikhtiyor Nematov" userId="92a5dad5a4ca85ac" providerId="LiveId" clId="{851688C4-8018-4F56-A162-246D13C881E6}" dt="2023-02-10T16:23:29.123" v="9887" actId="478"/>
          <ac:spMkLst>
            <pc:docMk/>
            <pc:sldMk cId="3350880429" sldId="643"/>
            <ac:spMk id="21" creationId="{85020F47-8563-AFAB-225C-69570868C1D2}"/>
          </ac:spMkLst>
        </pc:spChg>
        <pc:spChg chg="add mod">
          <ac:chgData name="Ikhtiyor Nematov" userId="92a5dad5a4ca85ac" providerId="LiveId" clId="{851688C4-8018-4F56-A162-246D13C881E6}" dt="2023-02-10T16:29:46.370" v="9944" actId="1076"/>
          <ac:spMkLst>
            <pc:docMk/>
            <pc:sldMk cId="3350880429" sldId="643"/>
            <ac:spMk id="28" creationId="{A8837A65-5CAA-40E3-F9ED-B4C924DEABA4}"/>
          </ac:spMkLst>
        </pc:spChg>
        <pc:spChg chg="add mod">
          <ac:chgData name="Ikhtiyor Nematov" userId="92a5dad5a4ca85ac" providerId="LiveId" clId="{851688C4-8018-4F56-A162-246D13C881E6}" dt="2023-02-10T16:35:39.994" v="9963" actId="14100"/>
          <ac:spMkLst>
            <pc:docMk/>
            <pc:sldMk cId="3350880429" sldId="643"/>
            <ac:spMk id="30" creationId="{BB38938B-E79E-7DEC-3913-F0CD2148AA7D}"/>
          </ac:spMkLst>
        </pc:spChg>
        <pc:picChg chg="add del mod">
          <ac:chgData name="Ikhtiyor Nematov" userId="92a5dad5a4ca85ac" providerId="LiveId" clId="{851688C4-8018-4F56-A162-246D13C881E6}" dt="2023-02-10T16:22:58.483" v="9880" actId="478"/>
          <ac:picMkLst>
            <pc:docMk/>
            <pc:sldMk cId="3350880429" sldId="643"/>
            <ac:picMk id="8" creationId="{ED069063-2444-3494-C411-D5D8D7AFEBD4}"/>
          </ac:picMkLst>
        </pc:picChg>
        <pc:picChg chg="add mod">
          <ac:chgData name="Ikhtiyor Nematov" userId="92a5dad5a4ca85ac" providerId="LiveId" clId="{851688C4-8018-4F56-A162-246D13C881E6}" dt="2023-02-10T16:24:59.844" v="9903" actId="1076"/>
          <ac:picMkLst>
            <pc:docMk/>
            <pc:sldMk cId="3350880429" sldId="643"/>
            <ac:picMk id="20" creationId="{A8865B0E-D131-361A-F65D-3E2AE3127C15}"/>
          </ac:picMkLst>
        </pc:picChg>
        <pc:picChg chg="add del mod">
          <ac:chgData name="Ikhtiyor Nematov" userId="92a5dad5a4ca85ac" providerId="LiveId" clId="{851688C4-8018-4F56-A162-246D13C881E6}" dt="2023-02-10T16:23:27.530" v="9885" actId="478"/>
          <ac:picMkLst>
            <pc:docMk/>
            <pc:sldMk cId="3350880429" sldId="643"/>
            <ac:picMk id="22" creationId="{A326C1F1-A6BD-77F0-BAEA-A8DC1E9EA8E1}"/>
          </ac:picMkLst>
        </pc:picChg>
        <pc:picChg chg="add mod">
          <ac:chgData name="Ikhtiyor Nematov" userId="92a5dad5a4ca85ac" providerId="LiveId" clId="{851688C4-8018-4F56-A162-246D13C881E6}" dt="2023-02-10T16:24:59.844" v="9903" actId="1076"/>
          <ac:picMkLst>
            <pc:docMk/>
            <pc:sldMk cId="3350880429" sldId="643"/>
            <ac:picMk id="24" creationId="{A3F76F41-218B-5D18-33EB-FE3845E198C1}"/>
          </ac:picMkLst>
        </pc:picChg>
        <pc:picChg chg="add mod">
          <ac:chgData name="Ikhtiyor Nematov" userId="92a5dad5a4ca85ac" providerId="LiveId" clId="{851688C4-8018-4F56-A162-246D13C881E6}" dt="2023-02-10T16:24:59.844" v="9903" actId="1076"/>
          <ac:picMkLst>
            <pc:docMk/>
            <pc:sldMk cId="3350880429" sldId="643"/>
            <ac:picMk id="26" creationId="{87AF46C1-FA31-769B-C585-2E7CBFC15112}"/>
          </ac:picMkLst>
        </pc:picChg>
        <pc:picChg chg="add mod">
          <ac:chgData name="Ikhtiyor Nematov" userId="92a5dad5a4ca85ac" providerId="LiveId" clId="{851688C4-8018-4F56-A162-246D13C881E6}" dt="2023-02-10T16:34:08.674" v="9956" actId="1076"/>
          <ac:picMkLst>
            <pc:docMk/>
            <pc:sldMk cId="3350880429" sldId="643"/>
            <ac:picMk id="29" creationId="{335E6874-5C4B-216C-5F86-729EFCC1B928}"/>
          </ac:picMkLst>
        </pc:picChg>
      </pc:sldChg>
      <pc:sldChg chg="addSp delSp modSp new mod modTransition addAnim delAnim modAnim">
        <pc:chgData name="Ikhtiyor Nematov" userId="92a5dad5a4ca85ac" providerId="LiveId" clId="{851688C4-8018-4F56-A162-246D13C881E6}" dt="2023-02-13T10:01:01.781" v="10927" actId="20577"/>
        <pc:sldMkLst>
          <pc:docMk/>
          <pc:sldMk cId="1380755181" sldId="644"/>
        </pc:sldMkLst>
        <pc:spChg chg="mod">
          <ac:chgData name="Ikhtiyor Nematov" userId="92a5dad5a4ca85ac" providerId="LiveId" clId="{851688C4-8018-4F56-A162-246D13C881E6}" dt="2023-02-13T10:00:45.674" v="10926" actId="14100"/>
          <ac:spMkLst>
            <pc:docMk/>
            <pc:sldMk cId="1380755181" sldId="644"/>
            <ac:spMk id="2" creationId="{C93B5CBD-8603-A40A-7E3C-63D50CD64E45}"/>
          </ac:spMkLst>
        </pc:spChg>
        <pc:spChg chg="mod">
          <ac:chgData name="Ikhtiyor Nematov" userId="92a5dad5a4ca85ac" providerId="LiveId" clId="{851688C4-8018-4F56-A162-246D13C881E6}" dt="2023-02-08T09:21:27.420" v="2582" actId="20577"/>
          <ac:spMkLst>
            <pc:docMk/>
            <pc:sldMk cId="1380755181" sldId="644"/>
            <ac:spMk id="3" creationId="{31491FC5-E610-DC19-4559-649A889F39BE}"/>
          </ac:spMkLst>
        </pc:spChg>
        <pc:spChg chg="add del mod">
          <ac:chgData name="Ikhtiyor Nematov" userId="92a5dad5a4ca85ac" providerId="LiveId" clId="{851688C4-8018-4F56-A162-246D13C881E6}" dt="2023-02-10T15:51:08.995" v="9672" actId="478"/>
          <ac:spMkLst>
            <pc:docMk/>
            <pc:sldMk cId="1380755181" sldId="644"/>
            <ac:spMk id="4" creationId="{2A7857A0-1BD1-069D-20A7-F6272308B09E}"/>
          </ac:spMkLst>
        </pc:spChg>
        <pc:spChg chg="add mod">
          <ac:chgData name="Ikhtiyor Nematov" userId="92a5dad5a4ca85ac" providerId="LiveId" clId="{851688C4-8018-4F56-A162-246D13C881E6}" dt="2023-02-10T14:04:32.368" v="9255"/>
          <ac:spMkLst>
            <pc:docMk/>
            <pc:sldMk cId="1380755181" sldId="644"/>
            <ac:spMk id="5" creationId="{EEBADECB-54D2-4827-14E8-864EDB7CC5EA}"/>
          </ac:spMkLst>
        </pc:spChg>
        <pc:spChg chg="add del mod">
          <ac:chgData name="Ikhtiyor Nematov" userId="92a5dad5a4ca85ac" providerId="LiveId" clId="{851688C4-8018-4F56-A162-246D13C881E6}" dt="2023-02-09T16:38:26.152" v="7358" actId="478"/>
          <ac:spMkLst>
            <pc:docMk/>
            <pc:sldMk cId="1380755181" sldId="644"/>
            <ac:spMk id="5" creationId="{F147A0E3-B87C-6B8E-A15C-7A23021C295F}"/>
          </ac:spMkLst>
        </pc:spChg>
        <pc:spChg chg="add del mod">
          <ac:chgData name="Ikhtiyor Nematov" userId="92a5dad5a4ca85ac" providerId="LiveId" clId="{851688C4-8018-4F56-A162-246D13C881E6}" dt="2023-02-09T16:35:32.988" v="7343" actId="478"/>
          <ac:spMkLst>
            <pc:docMk/>
            <pc:sldMk cId="1380755181" sldId="644"/>
            <ac:spMk id="6" creationId="{72527065-2093-645E-CD2C-FE7C7B73EB81}"/>
          </ac:spMkLst>
        </pc:spChg>
        <pc:spChg chg="add mod ord">
          <ac:chgData name="Ikhtiyor Nematov" userId="92a5dad5a4ca85ac" providerId="LiveId" clId="{851688C4-8018-4F56-A162-246D13C881E6}" dt="2023-02-10T14:05:35.387" v="9272" actId="1076"/>
          <ac:spMkLst>
            <pc:docMk/>
            <pc:sldMk cId="1380755181" sldId="644"/>
            <ac:spMk id="6" creationId="{81E9ED7E-3F6D-5484-238A-E353645FDD97}"/>
          </ac:spMkLst>
        </pc:spChg>
        <pc:spChg chg="add mod">
          <ac:chgData name="Ikhtiyor Nematov" userId="92a5dad5a4ca85ac" providerId="LiveId" clId="{851688C4-8018-4F56-A162-246D13C881E6}" dt="2023-02-10T14:04:53.217" v="9260" actId="1076"/>
          <ac:spMkLst>
            <pc:docMk/>
            <pc:sldMk cId="1380755181" sldId="644"/>
            <ac:spMk id="7" creationId="{2329B0A9-15E4-80AD-C411-69D1A848114B}"/>
          </ac:spMkLst>
        </pc:spChg>
        <pc:spChg chg="add mod">
          <ac:chgData name="Ikhtiyor Nematov" userId="92a5dad5a4ca85ac" providerId="LiveId" clId="{851688C4-8018-4F56-A162-246D13C881E6}" dt="2023-02-10T14:05:38.296" v="9273" actId="1076"/>
          <ac:spMkLst>
            <pc:docMk/>
            <pc:sldMk cId="1380755181" sldId="644"/>
            <ac:spMk id="8" creationId="{94B1FA1A-F431-9122-9F5B-BFB870469124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0" creationId="{BC19F737-DD67-6B9F-01B1-0060245467B6}"/>
          </ac:spMkLst>
        </pc:spChg>
        <pc:spChg chg="add del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1" creationId="{1EBBC51E-C6D5-83DD-302A-B0CE81AB68D6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2" creationId="{ADBDEB21-DAD8-48EF-D2E4-FD70831A2508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3" creationId="{B254CE1E-DB18-A079-C4A2-2D0C556A139A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4" creationId="{8AB7D9BF-FE9B-9381-638B-FB8A41684675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7" creationId="{C55E23A0-609D-8D71-1664-7DA704989938}"/>
          </ac:spMkLst>
        </pc:spChg>
        <pc:spChg chg="add del mod">
          <ac:chgData name="Ikhtiyor Nematov" userId="92a5dad5a4ca85ac" providerId="LiveId" clId="{851688C4-8018-4F56-A162-246D13C881E6}" dt="2023-02-10T16:14:32.538" v="9785" actId="478"/>
          <ac:spMkLst>
            <pc:docMk/>
            <pc:sldMk cId="1380755181" sldId="644"/>
            <ac:spMk id="18" creationId="{5E6EC32B-A29D-186F-1AF4-B8208D7A309A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9" creationId="{EFE8982D-C8B8-BC64-ECBD-FA8724B12337}"/>
          </ac:spMkLst>
        </pc:spChg>
        <pc:spChg chg="add del mod">
          <ac:chgData name="Ikhtiyor Nematov" userId="92a5dad5a4ca85ac" providerId="LiveId" clId="{851688C4-8018-4F56-A162-246D13C881E6}" dt="2023-02-09T16:44:33.504" v="7435" actId="478"/>
          <ac:spMkLst>
            <pc:docMk/>
            <pc:sldMk cId="1380755181" sldId="644"/>
            <ac:spMk id="20" creationId="{F493C192-B33A-6DA3-276D-92500B1748D1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1" creationId="{288BA6B9-70B2-C85D-0969-79479360A726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2" creationId="{D3FFDAED-29B9-D1A3-0AD3-F34FB6FFD1D0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3" creationId="{5CE035A4-D5DE-7CAF-5B3B-12E7D1B1BC50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4" creationId="{B361A392-51A3-70DA-7B37-330E57367A4F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5" creationId="{3EEA4906-94FA-A892-98F4-2A25CD9866BA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6" creationId="{4760085E-C60E-2E53-1143-35DAC708A34F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7" creationId="{846203AD-3E57-40FE-C078-59C60F6E8AA6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8" creationId="{A3FAB0FC-CDC0-EB08-1964-18382CD32ED3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29" creationId="{947267FA-A260-DB5E-D52C-15D9CA814BA9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30" creationId="{D7A4FA47-9AB3-956C-3094-B415D5F47F15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31" creationId="{FCE764AB-4BCE-364C-9217-31A18D4F705C}"/>
          </ac:spMkLst>
        </pc:spChg>
        <pc:spChg chg="add del mod">
          <ac:chgData name="Ikhtiyor Nematov" userId="92a5dad5a4ca85ac" providerId="LiveId" clId="{851688C4-8018-4F56-A162-246D13C881E6}" dt="2023-02-10T15:50:07.719" v="9638" actId="478"/>
          <ac:spMkLst>
            <pc:docMk/>
            <pc:sldMk cId="1380755181" sldId="644"/>
            <ac:spMk id="32" creationId="{4423C361-C793-A9F4-4595-765203DEA50E}"/>
          </ac:spMkLst>
        </pc:spChg>
        <pc:spChg chg="add del mod">
          <ac:chgData name="Ikhtiyor Nematov" userId="92a5dad5a4ca85ac" providerId="LiveId" clId="{851688C4-8018-4F56-A162-246D13C881E6}" dt="2023-02-10T15:50:06.426" v="9636" actId="478"/>
          <ac:spMkLst>
            <pc:docMk/>
            <pc:sldMk cId="1380755181" sldId="644"/>
            <ac:spMk id="34" creationId="{63D198B4-E57D-C189-4DD1-47A471F8238D}"/>
          </ac:spMkLst>
        </pc:spChg>
        <pc:spChg chg="add del mod">
          <ac:chgData name="Ikhtiyor Nematov" userId="92a5dad5a4ca85ac" providerId="LiveId" clId="{851688C4-8018-4F56-A162-246D13C881E6}" dt="2023-02-10T15:50:25.581" v="9643" actId="478"/>
          <ac:spMkLst>
            <pc:docMk/>
            <pc:sldMk cId="1380755181" sldId="644"/>
            <ac:spMk id="36" creationId="{42CCC08D-90F2-8A45-12B9-70C6547F02BF}"/>
          </ac:spMkLst>
        </pc:spChg>
        <pc:spChg chg="add del mod">
          <ac:chgData name="Ikhtiyor Nematov" userId="92a5dad5a4ca85ac" providerId="LiveId" clId="{851688C4-8018-4F56-A162-246D13C881E6}" dt="2023-02-10T15:50:03.763" v="9634" actId="478"/>
          <ac:spMkLst>
            <pc:docMk/>
            <pc:sldMk cId="1380755181" sldId="644"/>
            <ac:spMk id="38" creationId="{DB1B884E-D9CD-C74C-5DA9-C4C8DDD866A8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0" creationId="{250522C7-81D1-167C-45A1-9803515610CE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1" creationId="{DADE4119-1102-220E-037B-2F6C40B9937E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2" creationId="{98691E7C-701E-42C2-45C9-C9983DD9318D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3" creationId="{0155F5A3-C4B2-D46B-5FA9-83ECBC9EAE09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4" creationId="{AE441FE7-32D4-9354-4963-C9DFBDAA499D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5" creationId="{D5CE5387-AEA3-FACF-181D-3D6E9E741D19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46" creationId="{CCCDD9C3-3C05-B78C-2320-A6C3AC911B95}"/>
          </ac:spMkLst>
        </pc:spChg>
        <pc:spChg chg="add del mod">
          <ac:chgData name="Ikhtiyor Nematov" userId="92a5dad5a4ca85ac" providerId="LiveId" clId="{851688C4-8018-4F56-A162-246D13C881E6}" dt="2023-02-10T16:12:47.285" v="9766" actId="478"/>
          <ac:spMkLst>
            <pc:docMk/>
            <pc:sldMk cId="1380755181" sldId="644"/>
            <ac:spMk id="50" creationId="{40F7935C-5E10-D262-52AD-C31889E1D96C}"/>
          </ac:spMkLst>
        </pc:spChg>
        <pc:spChg chg="add del mod">
          <ac:chgData name="Ikhtiyor Nematov" userId="92a5dad5a4ca85ac" providerId="LiveId" clId="{851688C4-8018-4F56-A162-246D13C881E6}" dt="2023-02-09T17:35:29.841" v="7614" actId="478"/>
          <ac:spMkLst>
            <pc:docMk/>
            <pc:sldMk cId="1380755181" sldId="644"/>
            <ac:spMk id="50" creationId="{C5804D7E-F9C9-5393-D8BC-AE5AA6EC8DE6}"/>
          </ac:spMkLst>
        </pc:spChg>
        <pc:spChg chg="add mod">
          <ac:chgData name="Ikhtiyor Nematov" userId="92a5dad5a4ca85ac" providerId="LiveId" clId="{851688C4-8018-4F56-A162-246D13C881E6}" dt="2023-02-10T15:58:17.453" v="9697" actId="1076"/>
          <ac:spMkLst>
            <pc:docMk/>
            <pc:sldMk cId="1380755181" sldId="644"/>
            <ac:spMk id="51" creationId="{E62C85B4-16C9-4CB3-89AE-3CB3323C2E5D}"/>
          </ac:spMkLst>
        </pc:spChg>
        <pc:spChg chg="add mod">
          <ac:chgData name="Ikhtiyor Nematov" userId="92a5dad5a4ca85ac" providerId="LiveId" clId="{851688C4-8018-4F56-A162-246D13C881E6}" dt="2023-02-10T15:58:17.453" v="9697" actId="1076"/>
          <ac:spMkLst>
            <pc:docMk/>
            <pc:sldMk cId="1380755181" sldId="644"/>
            <ac:spMk id="52" creationId="{95426878-5021-F889-8228-DB9461596B74}"/>
          </ac:spMkLst>
        </pc:spChg>
        <pc:spChg chg="add del mod">
          <ac:chgData name="Ikhtiyor Nematov" userId="92a5dad5a4ca85ac" providerId="LiveId" clId="{851688C4-8018-4F56-A162-246D13C881E6}" dt="2023-02-13T10:01:01.781" v="10927" actId="20577"/>
          <ac:spMkLst>
            <pc:docMk/>
            <pc:sldMk cId="1380755181" sldId="644"/>
            <ac:spMk id="53" creationId="{2EFFCFBA-0737-00E7-C5DC-D7DA59291D38}"/>
          </ac:spMkLst>
        </pc:spChg>
        <pc:spChg chg="add del mod">
          <ac:chgData name="Ikhtiyor Nematov" userId="92a5dad5a4ca85ac" providerId="LiveId" clId="{851688C4-8018-4F56-A162-246D13C881E6}" dt="2023-02-10T16:14:29.553" v="9783" actId="478"/>
          <ac:spMkLst>
            <pc:docMk/>
            <pc:sldMk cId="1380755181" sldId="644"/>
            <ac:spMk id="56" creationId="{40DB94F0-9B34-4208-3005-A2B07FC6A46B}"/>
          </ac:spMkLst>
        </pc:spChg>
        <pc:spChg chg="add del mod">
          <ac:chgData name="Ikhtiyor Nematov" userId="92a5dad5a4ca85ac" providerId="LiveId" clId="{851688C4-8018-4F56-A162-246D13C881E6}" dt="2023-02-10T15:49:52.177" v="9622" actId="478"/>
          <ac:spMkLst>
            <pc:docMk/>
            <pc:sldMk cId="1380755181" sldId="644"/>
            <ac:spMk id="57" creationId="{DFBEA63E-162B-8110-7143-BA7EA8002C9E}"/>
          </ac:spMkLst>
        </pc:spChg>
        <pc:spChg chg="add del mod">
          <ac:chgData name="Ikhtiyor Nematov" userId="92a5dad5a4ca85ac" providerId="LiveId" clId="{851688C4-8018-4F56-A162-246D13C881E6}" dt="2023-02-10T15:49:56.105" v="9624" actId="478"/>
          <ac:spMkLst>
            <pc:docMk/>
            <pc:sldMk cId="1380755181" sldId="644"/>
            <ac:spMk id="58" creationId="{3C073230-E90D-F26A-5F4D-E09D4BE5A2B4}"/>
          </ac:spMkLst>
        </pc:spChg>
        <pc:spChg chg="add del mod">
          <ac:chgData name="Ikhtiyor Nematov" userId="92a5dad5a4ca85ac" providerId="LiveId" clId="{851688C4-8018-4F56-A162-246D13C881E6}" dt="2023-02-10T15:49:57.521" v="9626" actId="478"/>
          <ac:spMkLst>
            <pc:docMk/>
            <pc:sldMk cId="1380755181" sldId="644"/>
            <ac:spMk id="59" creationId="{80383B0F-DD9F-7F7A-E0AC-BA979502CCE4}"/>
          </ac:spMkLst>
        </pc:spChg>
        <pc:spChg chg="add del mod">
          <ac:chgData name="Ikhtiyor Nematov" userId="92a5dad5a4ca85ac" providerId="LiveId" clId="{851688C4-8018-4F56-A162-246D13C881E6}" dt="2023-02-10T15:49:58.736" v="9628" actId="478"/>
          <ac:spMkLst>
            <pc:docMk/>
            <pc:sldMk cId="1380755181" sldId="644"/>
            <ac:spMk id="60" creationId="{E0EB495B-E32A-209D-8CC1-657829051450}"/>
          </ac:spMkLst>
        </pc:spChg>
        <pc:spChg chg="add del mod">
          <ac:chgData name="Ikhtiyor Nematov" userId="92a5dad5a4ca85ac" providerId="LiveId" clId="{851688C4-8018-4F56-A162-246D13C881E6}" dt="2023-02-10T15:50:01.471" v="9632" actId="478"/>
          <ac:spMkLst>
            <pc:docMk/>
            <pc:sldMk cId="1380755181" sldId="644"/>
            <ac:spMk id="61" creationId="{49980071-379B-64CD-7758-40C8EA280DB8}"/>
          </ac:spMkLst>
        </pc:spChg>
        <pc:spChg chg="add del mod">
          <ac:chgData name="Ikhtiyor Nematov" userId="92a5dad5a4ca85ac" providerId="LiveId" clId="{851688C4-8018-4F56-A162-246D13C881E6}" dt="2023-02-10T15:50:00.218" v="9630" actId="478"/>
          <ac:spMkLst>
            <pc:docMk/>
            <pc:sldMk cId="1380755181" sldId="644"/>
            <ac:spMk id="62" creationId="{5A33E1A4-0DE8-41F7-99AE-CB050E33898D}"/>
          </ac:spMkLst>
        </pc:spChg>
        <pc:spChg chg="add del mod">
          <ac:chgData name="Ikhtiyor Nematov" userId="92a5dad5a4ca85ac" providerId="LiveId" clId="{851688C4-8018-4F56-A162-246D13C881E6}" dt="2023-02-10T15:50:27.191" v="9644" actId="478"/>
          <ac:spMkLst>
            <pc:docMk/>
            <pc:sldMk cId="1380755181" sldId="644"/>
            <ac:spMk id="63" creationId="{67F40B49-0656-4113-21E2-A26C28D2512E}"/>
          </ac:spMkLst>
        </pc:spChg>
        <pc:spChg chg="add del mod">
          <ac:chgData name="Ikhtiyor Nematov" userId="92a5dad5a4ca85ac" providerId="LiveId" clId="{851688C4-8018-4F56-A162-246D13C881E6}" dt="2023-02-10T15:50:28.485" v="9645" actId="478"/>
          <ac:spMkLst>
            <pc:docMk/>
            <pc:sldMk cId="1380755181" sldId="644"/>
            <ac:spMk id="64" creationId="{06DB1548-3327-4BE2-3914-804E88D3C24C}"/>
          </ac:spMkLst>
        </pc:spChg>
        <pc:spChg chg="add del mod">
          <ac:chgData name="Ikhtiyor Nematov" userId="92a5dad5a4ca85ac" providerId="LiveId" clId="{851688C4-8018-4F56-A162-246D13C881E6}" dt="2023-02-10T15:50:29.791" v="9646" actId="478"/>
          <ac:spMkLst>
            <pc:docMk/>
            <pc:sldMk cId="1380755181" sldId="644"/>
            <ac:spMk id="65" creationId="{164174F5-5F7E-F80F-5E9C-B321E8AD51A4}"/>
          </ac:spMkLst>
        </pc:spChg>
        <pc:spChg chg="add del mod">
          <ac:chgData name="Ikhtiyor Nematov" userId="92a5dad5a4ca85ac" providerId="LiveId" clId="{851688C4-8018-4F56-A162-246D13C881E6}" dt="2023-02-10T15:50:31.073" v="9647" actId="478"/>
          <ac:spMkLst>
            <pc:docMk/>
            <pc:sldMk cId="1380755181" sldId="644"/>
            <ac:spMk id="66" creationId="{F85C8DD3-20DE-D428-776E-3BE35A08CE4C}"/>
          </ac:spMkLst>
        </pc:spChg>
        <pc:spChg chg="add del mod">
          <ac:chgData name="Ikhtiyor Nematov" userId="92a5dad5a4ca85ac" providerId="LiveId" clId="{851688C4-8018-4F56-A162-246D13C881E6}" dt="2023-02-10T15:50:36.620" v="9650" actId="478"/>
          <ac:spMkLst>
            <pc:docMk/>
            <pc:sldMk cId="1380755181" sldId="644"/>
            <ac:spMk id="67" creationId="{AAF56FDC-5353-D4A8-9F1B-0403B876C3C1}"/>
          </ac:spMkLst>
        </pc:spChg>
        <pc:spChg chg="add del mod">
          <ac:chgData name="Ikhtiyor Nematov" userId="92a5dad5a4ca85ac" providerId="LiveId" clId="{851688C4-8018-4F56-A162-246D13C881E6}" dt="2023-02-10T15:50:37.549" v="9651" actId="478"/>
          <ac:spMkLst>
            <pc:docMk/>
            <pc:sldMk cId="1380755181" sldId="644"/>
            <ac:spMk id="68" creationId="{8426DE5E-5526-79D0-FEB9-3ACB9ADE9501}"/>
          </ac:spMkLst>
        </pc:spChg>
        <pc:spChg chg="add del mod">
          <ac:chgData name="Ikhtiyor Nematov" userId="92a5dad5a4ca85ac" providerId="LiveId" clId="{851688C4-8018-4F56-A162-246D13C881E6}" dt="2023-02-10T15:50:39.010" v="9652" actId="478"/>
          <ac:spMkLst>
            <pc:docMk/>
            <pc:sldMk cId="1380755181" sldId="644"/>
            <ac:spMk id="69" creationId="{5011D221-A88A-228F-309F-E1F4D82B5157}"/>
          </ac:spMkLst>
        </pc:spChg>
        <pc:spChg chg="add del mod">
          <ac:chgData name="Ikhtiyor Nematov" userId="92a5dad5a4ca85ac" providerId="LiveId" clId="{851688C4-8018-4F56-A162-246D13C881E6}" dt="2023-02-10T15:50:42.587" v="9655" actId="478"/>
          <ac:spMkLst>
            <pc:docMk/>
            <pc:sldMk cId="1380755181" sldId="644"/>
            <ac:spMk id="74" creationId="{414C818A-A91B-709F-65CB-B4D73D04180D}"/>
          </ac:spMkLst>
        </pc:spChg>
        <pc:spChg chg="add del mod">
          <ac:chgData name="Ikhtiyor Nematov" userId="92a5dad5a4ca85ac" providerId="LiveId" clId="{851688C4-8018-4F56-A162-246D13C881E6}" dt="2023-02-10T15:50:43.509" v="9656" actId="478"/>
          <ac:spMkLst>
            <pc:docMk/>
            <pc:sldMk cId="1380755181" sldId="644"/>
            <ac:spMk id="75" creationId="{0C5E081F-854E-2F5F-C812-1E57148606AF}"/>
          </ac:spMkLst>
        </pc:spChg>
        <pc:spChg chg="add del mod">
          <ac:chgData name="Ikhtiyor Nematov" userId="92a5dad5a4ca85ac" providerId="LiveId" clId="{851688C4-8018-4F56-A162-246D13C881E6}" dt="2023-02-10T15:50:44.492" v="9657" actId="478"/>
          <ac:spMkLst>
            <pc:docMk/>
            <pc:sldMk cId="1380755181" sldId="644"/>
            <ac:spMk id="76" creationId="{414CADBC-C571-3E33-B838-5590F60A3BE6}"/>
          </ac:spMkLst>
        </pc:spChg>
        <pc:spChg chg="add del mod">
          <ac:chgData name="Ikhtiyor Nematov" userId="92a5dad5a4ca85ac" providerId="LiveId" clId="{851688C4-8018-4F56-A162-246D13C881E6}" dt="2023-02-10T15:50:45.444" v="9658" actId="478"/>
          <ac:spMkLst>
            <pc:docMk/>
            <pc:sldMk cId="1380755181" sldId="644"/>
            <ac:spMk id="77" creationId="{E4496194-8960-094B-7819-64F50021B7C5}"/>
          </ac:spMkLst>
        </pc:spChg>
        <pc:spChg chg="add del mod">
          <ac:chgData name="Ikhtiyor Nematov" userId="92a5dad5a4ca85ac" providerId="LiveId" clId="{851688C4-8018-4F56-A162-246D13C881E6}" dt="2023-02-10T15:50:48.217" v="9661" actId="478"/>
          <ac:spMkLst>
            <pc:docMk/>
            <pc:sldMk cId="1380755181" sldId="644"/>
            <ac:spMk id="78" creationId="{680FFA27-56E3-7B64-3F6B-2A17EAEAC586}"/>
          </ac:spMkLst>
        </pc:spChg>
        <pc:spChg chg="add del mod">
          <ac:chgData name="Ikhtiyor Nematov" userId="92a5dad5a4ca85ac" providerId="LiveId" clId="{851688C4-8018-4F56-A162-246D13C881E6}" dt="2023-02-10T15:50:47.356" v="9660" actId="478"/>
          <ac:spMkLst>
            <pc:docMk/>
            <pc:sldMk cId="1380755181" sldId="644"/>
            <ac:spMk id="79" creationId="{FF7F05DC-6F7E-0BB9-08A5-BEC2756983D3}"/>
          </ac:spMkLst>
        </pc:spChg>
        <pc:spChg chg="add del mod">
          <ac:chgData name="Ikhtiyor Nematov" userId="92a5dad5a4ca85ac" providerId="LiveId" clId="{851688C4-8018-4F56-A162-246D13C881E6}" dt="2023-02-10T15:50:46.329" v="9659" actId="478"/>
          <ac:spMkLst>
            <pc:docMk/>
            <pc:sldMk cId="1380755181" sldId="644"/>
            <ac:spMk id="80" creationId="{2340575D-C1C2-4F18-CF8D-FB2C6B0413B4}"/>
          </ac:spMkLst>
        </pc:spChg>
        <pc:spChg chg="add del mod">
          <ac:chgData name="Ikhtiyor Nematov" userId="92a5dad5a4ca85ac" providerId="LiveId" clId="{851688C4-8018-4F56-A162-246D13C881E6}" dt="2023-02-10T15:50:54.789" v="9667" actId="478"/>
          <ac:spMkLst>
            <pc:docMk/>
            <pc:sldMk cId="1380755181" sldId="644"/>
            <ac:spMk id="84" creationId="{3E4A5D4C-A68E-A321-90C1-E0E95407BF1F}"/>
          </ac:spMkLst>
        </pc:spChg>
        <pc:spChg chg="add del mod">
          <ac:chgData name="Ikhtiyor Nematov" userId="92a5dad5a4ca85ac" providerId="LiveId" clId="{851688C4-8018-4F56-A162-246D13C881E6}" dt="2023-02-10T15:50:52.734" v="9666" actId="478"/>
          <ac:spMkLst>
            <pc:docMk/>
            <pc:sldMk cId="1380755181" sldId="644"/>
            <ac:spMk id="85" creationId="{A6E1BBF5-F779-3B47-FAD2-44F381468C00}"/>
          </ac:spMkLst>
        </pc:spChg>
        <pc:spChg chg="add del mod">
          <ac:chgData name="Ikhtiyor Nematov" userId="92a5dad5a4ca85ac" providerId="LiveId" clId="{851688C4-8018-4F56-A162-246D13C881E6}" dt="2023-02-10T15:50:56.962" v="9668" actId="478"/>
          <ac:spMkLst>
            <pc:docMk/>
            <pc:sldMk cId="1380755181" sldId="644"/>
            <ac:spMk id="86" creationId="{8EC01202-E7F5-CE2D-4726-D1038F16DC19}"/>
          </ac:spMkLst>
        </pc:spChg>
        <pc:spChg chg="add del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87" creationId="{29CC2A58-91D7-1784-9848-BC0CE6F34F65}"/>
          </ac:spMkLst>
        </pc:spChg>
        <pc:spChg chg="add del mod">
          <ac:chgData name="Ikhtiyor Nematov" userId="92a5dad5a4ca85ac" providerId="LiveId" clId="{851688C4-8018-4F56-A162-246D13C881E6}" dt="2023-02-10T15:51:08.995" v="9672" actId="478"/>
          <ac:spMkLst>
            <pc:docMk/>
            <pc:sldMk cId="1380755181" sldId="644"/>
            <ac:spMk id="102" creationId="{41B2E9D0-AFB9-FC25-8DC4-4942C6024B47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03" creationId="{9F680334-1D37-1180-AD52-A8A96D2BF303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04" creationId="{8E888361-D13D-34E9-0966-92ABBDDD1D98}"/>
          </ac:spMkLst>
        </pc:spChg>
        <pc:spChg chg="add mod">
          <ac:chgData name="Ikhtiyor Nematov" userId="92a5dad5a4ca85ac" providerId="LiveId" clId="{851688C4-8018-4F56-A162-246D13C881E6}" dt="2023-02-10T15:58:04.392" v="9696" actId="1076"/>
          <ac:spMkLst>
            <pc:docMk/>
            <pc:sldMk cId="1380755181" sldId="644"/>
            <ac:spMk id="105" creationId="{69E80F26-BBCE-DF42-C412-81B0A42937EB}"/>
          </ac:spMkLst>
        </pc:spChg>
        <pc:graphicFrameChg chg="add del mod modGraphic">
          <ac:chgData name="Ikhtiyor Nematov" userId="92a5dad5a4ca85ac" providerId="LiveId" clId="{851688C4-8018-4F56-A162-246D13C881E6}" dt="2023-02-09T16:39:10.775" v="7363" actId="478"/>
          <ac:graphicFrameMkLst>
            <pc:docMk/>
            <pc:sldMk cId="1380755181" sldId="644"/>
            <ac:graphicFrameMk id="7" creationId="{BAD9969C-835A-CBF5-F209-10DD515D0688}"/>
          </ac:graphicFrameMkLst>
        </pc:graphicFrame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9" creationId="{553247E2-581E-007F-796B-A29FE5C62528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15" creationId="{E5196CE4-8FFD-C1A9-0758-950FADD24CB1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16" creationId="{F8124225-0289-A0A7-18C4-04B9423A2538}"/>
          </ac:picMkLst>
        </pc:picChg>
        <pc:picChg chg="add del mod">
          <ac:chgData name="Ikhtiyor Nematov" userId="92a5dad5a4ca85ac" providerId="LiveId" clId="{851688C4-8018-4F56-A162-246D13C881E6}" dt="2023-02-10T15:49:46.285" v="9618" actId="478"/>
          <ac:picMkLst>
            <pc:docMk/>
            <pc:sldMk cId="1380755181" sldId="644"/>
            <ac:picMk id="20" creationId="{0C44699E-75C0-2A9A-EE31-3AFE70937177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33" creationId="{0F117B87-4113-0891-8BBC-864D7A31663A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35" creationId="{8AAA1270-618B-7579-C669-470C15DE6DF7}"/>
          </ac:picMkLst>
        </pc:picChg>
        <pc:picChg chg="add del mod">
          <ac:chgData name="Ikhtiyor Nematov" userId="92a5dad5a4ca85ac" providerId="LiveId" clId="{851688C4-8018-4F56-A162-246D13C881E6}" dt="2023-02-10T15:49:19.675" v="9611" actId="478"/>
          <ac:picMkLst>
            <pc:docMk/>
            <pc:sldMk cId="1380755181" sldId="644"/>
            <ac:picMk id="37" creationId="{3071DE70-5EBA-0A14-B321-33183214EAAA}"/>
          </ac:picMkLst>
        </pc:picChg>
        <pc:picChg chg="add del mod">
          <ac:chgData name="Ikhtiyor Nematov" userId="92a5dad5a4ca85ac" providerId="LiveId" clId="{851688C4-8018-4F56-A162-246D13C881E6}" dt="2023-02-10T15:49:20.605" v="9612" actId="478"/>
          <ac:picMkLst>
            <pc:docMk/>
            <pc:sldMk cId="1380755181" sldId="644"/>
            <ac:picMk id="39" creationId="{0A196B19-AE72-73B8-FE97-74A3CD66E81B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47" creationId="{C1A1CEB5-6AEA-BC6F-CEC7-CEC459E2707B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48" creationId="{30F7E063-BABA-EC4F-0C80-7C4AC07A63EC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49" creationId="{6CBDE05F-B36A-FDC9-4D25-FB76C01B778A}"/>
          </ac:picMkLst>
        </pc:picChg>
        <pc:picChg chg="add del mod">
          <ac:chgData name="Ikhtiyor Nematov" userId="92a5dad5a4ca85ac" providerId="LiveId" clId="{851688C4-8018-4F56-A162-246D13C881E6}" dt="2023-02-10T15:49:40.484" v="9615" actId="478"/>
          <ac:picMkLst>
            <pc:docMk/>
            <pc:sldMk cId="1380755181" sldId="644"/>
            <ac:picMk id="54" creationId="{7462EE59-0DA4-358F-1216-0C6FDAF57F83}"/>
          </ac:picMkLst>
        </pc:picChg>
        <pc:picChg chg="add mod">
          <ac:chgData name="Ikhtiyor Nematov" userId="92a5dad5a4ca85ac" providerId="LiveId" clId="{851688C4-8018-4F56-A162-246D13C881E6}" dt="2023-02-10T15:58:04.392" v="9696" actId="1076"/>
          <ac:picMkLst>
            <pc:docMk/>
            <pc:sldMk cId="1380755181" sldId="644"/>
            <ac:picMk id="55" creationId="{F960BA6D-EE26-9B43-BDE2-AECFF66B09B1}"/>
          </ac:picMkLst>
        </pc:picChg>
        <pc:picChg chg="add del mod">
          <ac:chgData name="Ikhtiyor Nematov" userId="92a5dad5a4ca85ac" providerId="LiveId" clId="{851688C4-8018-4F56-A162-246D13C881E6}" dt="2023-02-10T15:50:40.628" v="9653" actId="478"/>
          <ac:picMkLst>
            <pc:docMk/>
            <pc:sldMk cId="1380755181" sldId="644"/>
            <ac:picMk id="70" creationId="{6347E1DA-7FCE-F7DB-DBC0-BB52EB48E244}"/>
          </ac:picMkLst>
        </pc:picChg>
        <pc:picChg chg="add del mod">
          <ac:chgData name="Ikhtiyor Nematov" userId="92a5dad5a4ca85ac" providerId="LiveId" clId="{851688C4-8018-4F56-A162-246D13C881E6}" dt="2023-02-10T15:50:41.557" v="9654" actId="478"/>
          <ac:picMkLst>
            <pc:docMk/>
            <pc:sldMk cId="1380755181" sldId="644"/>
            <ac:picMk id="71" creationId="{023E6494-E8C8-2B87-57F1-D6881CD819CF}"/>
          </ac:picMkLst>
        </pc:picChg>
        <pc:picChg chg="add del mod">
          <ac:chgData name="Ikhtiyor Nematov" userId="92a5dad5a4ca85ac" providerId="LiveId" clId="{851688C4-8018-4F56-A162-246D13C881E6}" dt="2023-02-10T15:49:17.944" v="9609" actId="478"/>
          <ac:picMkLst>
            <pc:docMk/>
            <pc:sldMk cId="1380755181" sldId="644"/>
            <ac:picMk id="72" creationId="{143891C9-F754-B94A-4A12-C22547A66C79}"/>
          </ac:picMkLst>
        </pc:picChg>
        <pc:picChg chg="add del mod">
          <ac:chgData name="Ikhtiyor Nematov" userId="92a5dad5a4ca85ac" providerId="LiveId" clId="{851688C4-8018-4F56-A162-246D13C881E6}" dt="2023-02-10T15:49:18.835" v="9610" actId="478"/>
          <ac:picMkLst>
            <pc:docMk/>
            <pc:sldMk cId="1380755181" sldId="644"/>
            <ac:picMk id="73" creationId="{C2E8EE42-69FB-9DAD-134A-A5003853649E}"/>
          </ac:picMkLst>
        </pc:picChg>
        <pc:picChg chg="add del mod">
          <ac:chgData name="Ikhtiyor Nematov" userId="92a5dad5a4ca85ac" providerId="LiveId" clId="{851688C4-8018-4F56-A162-246D13C881E6}" dt="2023-02-10T15:50:48.865" v="9662" actId="478"/>
          <ac:picMkLst>
            <pc:docMk/>
            <pc:sldMk cId="1380755181" sldId="644"/>
            <ac:picMk id="81" creationId="{0A5A09F4-421E-829A-1106-80DFE9CED7F9}"/>
          </ac:picMkLst>
        </pc:picChg>
        <pc:picChg chg="add del mod">
          <ac:chgData name="Ikhtiyor Nematov" userId="92a5dad5a4ca85ac" providerId="LiveId" clId="{851688C4-8018-4F56-A162-246D13C881E6}" dt="2023-02-10T15:50:49.755" v="9663" actId="478"/>
          <ac:picMkLst>
            <pc:docMk/>
            <pc:sldMk cId="1380755181" sldId="644"/>
            <ac:picMk id="82" creationId="{D13CA2D9-6898-339A-36A3-33E43D74D63D}"/>
          </ac:picMkLst>
        </pc:picChg>
        <pc:picChg chg="add del mod">
          <ac:chgData name="Ikhtiyor Nematov" userId="92a5dad5a4ca85ac" providerId="LiveId" clId="{851688C4-8018-4F56-A162-246D13C881E6}" dt="2023-02-10T15:50:50.516" v="9664" actId="478"/>
          <ac:picMkLst>
            <pc:docMk/>
            <pc:sldMk cId="1380755181" sldId="644"/>
            <ac:picMk id="83" creationId="{45882E94-FF0A-FDFB-2A19-C156646AE3D6}"/>
          </ac:picMkLst>
        </pc:picChg>
        <pc:cxnChg chg="add mod">
          <ac:chgData name="Ikhtiyor Nematov" userId="92a5dad5a4ca85ac" providerId="LiveId" clId="{851688C4-8018-4F56-A162-246D13C881E6}" dt="2023-02-10T15:58:04.392" v="9696" actId="1076"/>
          <ac:cxnSpMkLst>
            <pc:docMk/>
            <pc:sldMk cId="1380755181" sldId="644"/>
            <ac:cxnSpMk id="89" creationId="{BBA623F9-885E-5BC1-E0C3-AB49CFD8E428}"/>
          </ac:cxnSpMkLst>
        </pc:cxnChg>
        <pc:cxnChg chg="add mod">
          <ac:chgData name="Ikhtiyor Nematov" userId="92a5dad5a4ca85ac" providerId="LiveId" clId="{851688C4-8018-4F56-A162-246D13C881E6}" dt="2023-02-10T15:58:04.392" v="9696" actId="1076"/>
          <ac:cxnSpMkLst>
            <pc:docMk/>
            <pc:sldMk cId="1380755181" sldId="644"/>
            <ac:cxnSpMk id="91" creationId="{A2F4DD70-D904-A585-553F-0CBD8D9E1C3C}"/>
          </ac:cxnSpMkLst>
        </pc:cxnChg>
        <pc:cxnChg chg="add mod">
          <ac:chgData name="Ikhtiyor Nematov" userId="92a5dad5a4ca85ac" providerId="LiveId" clId="{851688C4-8018-4F56-A162-246D13C881E6}" dt="2023-02-10T15:58:04.392" v="9696" actId="1076"/>
          <ac:cxnSpMkLst>
            <pc:docMk/>
            <pc:sldMk cId="1380755181" sldId="644"/>
            <ac:cxnSpMk id="93" creationId="{CF7254F5-5A21-7AFC-CFBC-10070E9498B1}"/>
          </ac:cxnSpMkLst>
        </pc:cxnChg>
      </pc:sldChg>
      <pc:sldChg chg="addSp delSp modSp new mod modTransition modAnim">
        <pc:chgData name="Ikhtiyor Nematov" userId="92a5dad5a4ca85ac" providerId="LiveId" clId="{851688C4-8018-4F56-A162-246D13C881E6}" dt="2023-02-10T17:05:01.211" v="10129"/>
        <pc:sldMkLst>
          <pc:docMk/>
          <pc:sldMk cId="1286027782" sldId="645"/>
        </pc:sldMkLst>
        <pc:spChg chg="mod">
          <ac:chgData name="Ikhtiyor Nematov" userId="92a5dad5a4ca85ac" providerId="LiveId" clId="{851688C4-8018-4F56-A162-246D13C881E6}" dt="2023-02-08T09:37:50.236" v="2709" actId="20577"/>
          <ac:spMkLst>
            <pc:docMk/>
            <pc:sldMk cId="1286027782" sldId="645"/>
            <ac:spMk id="3" creationId="{3A76F1A5-55A9-7A1A-3158-30B0D3E52F4A}"/>
          </ac:spMkLst>
        </pc:spChg>
        <pc:spChg chg="mod">
          <ac:chgData name="Ikhtiyor Nematov" userId="92a5dad5a4ca85ac" providerId="LiveId" clId="{851688C4-8018-4F56-A162-246D13C881E6}" dt="2023-02-10T16:57:03.765" v="10078" actId="20577"/>
          <ac:spMkLst>
            <pc:docMk/>
            <pc:sldMk cId="1286027782" sldId="645"/>
            <ac:spMk id="4" creationId="{C3B7F1DD-8C90-F599-7F48-1A62236645D9}"/>
          </ac:spMkLst>
        </pc:spChg>
        <pc:spChg chg="add del mod">
          <ac:chgData name="Ikhtiyor Nematov" userId="92a5dad5a4ca85ac" providerId="LiveId" clId="{851688C4-8018-4F56-A162-246D13C881E6}" dt="2023-02-10T16:54:26.677" v="10072" actId="21"/>
          <ac:spMkLst>
            <pc:docMk/>
            <pc:sldMk cId="1286027782" sldId="645"/>
            <ac:spMk id="9" creationId="{534DD141-4424-BBE2-616F-A008B529CBFD}"/>
          </ac:spMkLst>
        </pc:spChg>
        <pc:spChg chg="add del mod">
          <ac:chgData name="Ikhtiyor Nematov" userId="92a5dad5a4ca85ac" providerId="LiveId" clId="{851688C4-8018-4F56-A162-246D13C881E6}" dt="2023-02-10T16:54:26.677" v="10072" actId="21"/>
          <ac:spMkLst>
            <pc:docMk/>
            <pc:sldMk cId="1286027782" sldId="645"/>
            <ac:spMk id="10" creationId="{485BE01E-7CE4-8307-C568-262FB84B39EA}"/>
          </ac:spMkLst>
        </pc:spChg>
        <pc:spChg chg="add del mod">
          <ac:chgData name="Ikhtiyor Nematov" userId="92a5dad5a4ca85ac" providerId="LiveId" clId="{851688C4-8018-4F56-A162-246D13C881E6}" dt="2023-02-10T16:54:26.677" v="10072" actId="21"/>
          <ac:spMkLst>
            <pc:docMk/>
            <pc:sldMk cId="1286027782" sldId="645"/>
            <ac:spMk id="11" creationId="{53C28C0B-37E1-4C53-921F-DBB3CB656124}"/>
          </ac:spMkLst>
        </pc:spChg>
        <pc:spChg chg="add del mod">
          <ac:chgData name="Ikhtiyor Nematov" userId="92a5dad5a4ca85ac" providerId="LiveId" clId="{851688C4-8018-4F56-A162-246D13C881E6}" dt="2023-02-10T16:54:26.677" v="10072" actId="21"/>
          <ac:spMkLst>
            <pc:docMk/>
            <pc:sldMk cId="1286027782" sldId="645"/>
            <ac:spMk id="12" creationId="{72672E00-778B-2793-9345-27BF0B3BF580}"/>
          </ac:spMkLst>
        </pc:spChg>
        <pc:spChg chg="add del mod">
          <ac:chgData name="Ikhtiyor Nematov" userId="92a5dad5a4ca85ac" providerId="LiveId" clId="{851688C4-8018-4F56-A162-246D13C881E6}" dt="2023-02-10T16:54:26.677" v="10072" actId="21"/>
          <ac:spMkLst>
            <pc:docMk/>
            <pc:sldMk cId="1286027782" sldId="645"/>
            <ac:spMk id="13" creationId="{078A7BF5-0924-01DE-D420-6E3BCC3FB97C}"/>
          </ac:spMkLst>
        </pc:spChg>
        <pc:spChg chg="add mod ord">
          <ac:chgData name="Ikhtiyor Nematov" userId="92a5dad5a4ca85ac" providerId="LiveId" clId="{851688C4-8018-4F56-A162-246D13C881E6}" dt="2023-02-10T14:07:50.325" v="9295" actId="1076"/>
          <ac:spMkLst>
            <pc:docMk/>
            <pc:sldMk cId="1286027782" sldId="645"/>
            <ac:spMk id="14" creationId="{5DFF4FE8-87D7-A0F6-BB64-5EDE00951167}"/>
          </ac:spMkLst>
        </pc:spChg>
        <pc:spChg chg="add mod">
          <ac:chgData name="Ikhtiyor Nematov" userId="92a5dad5a4ca85ac" providerId="LiveId" clId="{851688C4-8018-4F56-A162-246D13C881E6}" dt="2023-02-10T14:07:53.308" v="9296" actId="1076"/>
          <ac:spMkLst>
            <pc:docMk/>
            <pc:sldMk cId="1286027782" sldId="645"/>
            <ac:spMk id="15" creationId="{9D63564F-BCA4-CA18-38B0-948D0F13FF01}"/>
          </ac:spMkLst>
        </pc:spChg>
        <pc:spChg chg="add mod">
          <ac:chgData name="Ikhtiyor Nematov" userId="92a5dad5a4ca85ac" providerId="LiveId" clId="{851688C4-8018-4F56-A162-246D13C881E6}" dt="2023-02-10T14:06:28.936" v="9275"/>
          <ac:spMkLst>
            <pc:docMk/>
            <pc:sldMk cId="1286027782" sldId="645"/>
            <ac:spMk id="16" creationId="{6B4ACF86-9A3B-AED8-50AF-F4D54F9873BC}"/>
          </ac:spMkLst>
        </pc:spChg>
        <pc:spChg chg="add mod">
          <ac:chgData name="Ikhtiyor Nematov" userId="92a5dad5a4ca85ac" providerId="LiveId" clId="{851688C4-8018-4F56-A162-246D13C881E6}" dt="2023-02-10T14:07:56.453" v="9297" actId="404"/>
          <ac:spMkLst>
            <pc:docMk/>
            <pc:sldMk cId="1286027782" sldId="645"/>
            <ac:spMk id="17" creationId="{1503B003-B6D8-1519-C864-3137886B3CD0}"/>
          </ac:spMkLst>
        </pc:spChg>
        <pc:spChg chg="add mod">
          <ac:chgData name="Ikhtiyor Nematov" userId="92a5dad5a4ca85ac" providerId="LiveId" clId="{851688C4-8018-4F56-A162-246D13C881E6}" dt="2023-02-10T17:00:58.152" v="10111" actId="20577"/>
          <ac:spMkLst>
            <pc:docMk/>
            <pc:sldMk cId="1286027782" sldId="645"/>
            <ac:spMk id="19" creationId="{1E029B10-CA8E-6CF9-5882-A3CC3210E7D2}"/>
          </ac:spMkLst>
        </pc:spChg>
        <pc:spChg chg="add del mod">
          <ac:chgData name="Ikhtiyor Nematov" userId="92a5dad5a4ca85ac" providerId="LiveId" clId="{851688C4-8018-4F56-A162-246D13C881E6}" dt="2023-02-10T16:50:00.390" v="10036" actId="478"/>
          <ac:spMkLst>
            <pc:docMk/>
            <pc:sldMk cId="1286027782" sldId="645"/>
            <ac:spMk id="21" creationId="{FD15A94C-45C7-8960-8A95-7355D257D370}"/>
          </ac:spMkLst>
        </pc:spChg>
        <pc:spChg chg="add mod">
          <ac:chgData name="Ikhtiyor Nematov" userId="92a5dad5a4ca85ac" providerId="LiveId" clId="{851688C4-8018-4F56-A162-246D13C881E6}" dt="2023-02-10T17:01:39.903" v="10115" actId="14100"/>
          <ac:spMkLst>
            <pc:docMk/>
            <pc:sldMk cId="1286027782" sldId="645"/>
            <ac:spMk id="22" creationId="{7DA30E1C-1AC3-C0D1-B19C-BBCA26E77887}"/>
          </ac:spMkLst>
        </pc:spChg>
        <pc:spChg chg="add del mod">
          <ac:chgData name="Ikhtiyor Nematov" userId="92a5dad5a4ca85ac" providerId="LiveId" clId="{851688C4-8018-4F56-A162-246D13C881E6}" dt="2023-02-10T16:50:13.827" v="10041" actId="478"/>
          <ac:spMkLst>
            <pc:docMk/>
            <pc:sldMk cId="1286027782" sldId="645"/>
            <ac:spMk id="23" creationId="{0096C64B-3645-7643-4382-26B191A554FA}"/>
          </ac:spMkLst>
        </pc:spChg>
        <pc:spChg chg="add del mod">
          <ac:chgData name="Ikhtiyor Nematov" userId="92a5dad5a4ca85ac" providerId="LiveId" clId="{851688C4-8018-4F56-A162-246D13C881E6}" dt="2023-02-10T16:57:11.952" v="10079" actId="21"/>
          <ac:spMkLst>
            <pc:docMk/>
            <pc:sldMk cId="1286027782" sldId="645"/>
            <ac:spMk id="27" creationId="{F6202712-9E0E-AE75-FBC4-24A14AE43032}"/>
          </ac:spMkLst>
        </pc:spChg>
        <pc:spChg chg="add del mod">
          <ac:chgData name="Ikhtiyor Nematov" userId="92a5dad5a4ca85ac" providerId="LiveId" clId="{851688C4-8018-4F56-A162-246D13C881E6}" dt="2023-02-10T16:57:11.952" v="10079" actId="21"/>
          <ac:spMkLst>
            <pc:docMk/>
            <pc:sldMk cId="1286027782" sldId="645"/>
            <ac:spMk id="28" creationId="{6C024031-2C4D-15C4-93F2-E32E8F80A3C3}"/>
          </ac:spMkLst>
        </pc:spChg>
        <pc:spChg chg="add del mod">
          <ac:chgData name="Ikhtiyor Nematov" userId="92a5dad5a4ca85ac" providerId="LiveId" clId="{851688C4-8018-4F56-A162-246D13C881E6}" dt="2023-02-10T16:57:11.952" v="10079" actId="21"/>
          <ac:spMkLst>
            <pc:docMk/>
            <pc:sldMk cId="1286027782" sldId="645"/>
            <ac:spMk id="29" creationId="{EF4935B7-D937-7126-74E1-6B6AC53FA60B}"/>
          </ac:spMkLst>
        </pc:spChg>
        <pc:spChg chg="add del mod">
          <ac:chgData name="Ikhtiyor Nematov" userId="92a5dad5a4ca85ac" providerId="LiveId" clId="{851688C4-8018-4F56-A162-246D13C881E6}" dt="2023-02-10T16:57:11.952" v="10079" actId="21"/>
          <ac:spMkLst>
            <pc:docMk/>
            <pc:sldMk cId="1286027782" sldId="645"/>
            <ac:spMk id="30" creationId="{FA1B7B84-DA79-1C50-F217-8F7B454E4EFD}"/>
          </ac:spMkLst>
        </pc:spChg>
        <pc:spChg chg="add del mod">
          <ac:chgData name="Ikhtiyor Nematov" userId="92a5dad5a4ca85ac" providerId="LiveId" clId="{851688C4-8018-4F56-A162-246D13C881E6}" dt="2023-02-10T16:57:11.952" v="10079" actId="21"/>
          <ac:spMkLst>
            <pc:docMk/>
            <pc:sldMk cId="1286027782" sldId="645"/>
            <ac:spMk id="31" creationId="{CF71FCCE-64D7-59E1-A696-3409CEE4A0FF}"/>
          </ac:spMkLst>
        </pc:spChg>
        <pc:spChg chg="add mod">
          <ac:chgData name="Ikhtiyor Nematov" userId="92a5dad5a4ca85ac" providerId="LiveId" clId="{851688C4-8018-4F56-A162-246D13C881E6}" dt="2023-02-10T16:57:30.005" v="10082" actId="1076"/>
          <ac:spMkLst>
            <pc:docMk/>
            <pc:sldMk cId="1286027782" sldId="645"/>
            <ac:spMk id="35" creationId="{D3E1B938-05F4-187C-BBA9-163FFE3657C5}"/>
          </ac:spMkLst>
        </pc:spChg>
        <pc:spChg chg="add mod">
          <ac:chgData name="Ikhtiyor Nematov" userId="92a5dad5a4ca85ac" providerId="LiveId" clId="{851688C4-8018-4F56-A162-246D13C881E6}" dt="2023-02-10T16:57:30.005" v="10082" actId="1076"/>
          <ac:spMkLst>
            <pc:docMk/>
            <pc:sldMk cId="1286027782" sldId="645"/>
            <ac:spMk id="36" creationId="{B8290E4F-72AD-64E1-4B93-59733BDE3112}"/>
          </ac:spMkLst>
        </pc:spChg>
        <pc:spChg chg="add mod">
          <ac:chgData name="Ikhtiyor Nematov" userId="92a5dad5a4ca85ac" providerId="LiveId" clId="{851688C4-8018-4F56-A162-246D13C881E6}" dt="2023-02-10T16:57:30.005" v="10082" actId="1076"/>
          <ac:spMkLst>
            <pc:docMk/>
            <pc:sldMk cId="1286027782" sldId="645"/>
            <ac:spMk id="37" creationId="{3394F25F-FB54-BB26-E552-284322D5BC76}"/>
          </ac:spMkLst>
        </pc:spChg>
        <pc:spChg chg="add mod">
          <ac:chgData name="Ikhtiyor Nematov" userId="92a5dad5a4ca85ac" providerId="LiveId" clId="{851688C4-8018-4F56-A162-246D13C881E6}" dt="2023-02-10T16:57:30.005" v="10082" actId="1076"/>
          <ac:spMkLst>
            <pc:docMk/>
            <pc:sldMk cId="1286027782" sldId="645"/>
            <ac:spMk id="38" creationId="{C1DBEAB9-E111-8278-E41F-3378F2AC3B81}"/>
          </ac:spMkLst>
        </pc:spChg>
        <pc:spChg chg="add mod">
          <ac:chgData name="Ikhtiyor Nematov" userId="92a5dad5a4ca85ac" providerId="LiveId" clId="{851688C4-8018-4F56-A162-246D13C881E6}" dt="2023-02-10T16:57:30.005" v="10082" actId="1076"/>
          <ac:spMkLst>
            <pc:docMk/>
            <pc:sldMk cId="1286027782" sldId="645"/>
            <ac:spMk id="39" creationId="{EC090EB9-62CE-41F1-E3A7-332D9BD93242}"/>
          </ac:spMkLst>
        </pc:spChg>
        <pc:graphicFrameChg chg="add del mod modGraphic">
          <ac:chgData name="Ikhtiyor Nematov" userId="92a5dad5a4ca85ac" providerId="LiveId" clId="{851688C4-8018-4F56-A162-246D13C881E6}" dt="2023-02-10T16:48:25.343" v="10029" actId="478"/>
          <ac:graphicFrameMkLst>
            <pc:docMk/>
            <pc:sldMk cId="1286027782" sldId="645"/>
            <ac:graphicFrameMk id="5" creationId="{E94F46CA-9014-FEE3-42A8-0F0405BB863E}"/>
          </ac:graphicFrameMkLst>
        </pc:graphicFrameChg>
        <pc:picChg chg="add del mod">
          <ac:chgData name="Ikhtiyor Nematov" userId="92a5dad5a4ca85ac" providerId="LiveId" clId="{851688C4-8018-4F56-A162-246D13C881E6}" dt="2023-02-10T16:54:26.677" v="10072" actId="21"/>
          <ac:picMkLst>
            <pc:docMk/>
            <pc:sldMk cId="1286027782" sldId="645"/>
            <ac:picMk id="6" creationId="{31865A10-896C-52A8-4D12-841D5D1B331C}"/>
          </ac:picMkLst>
        </pc:picChg>
        <pc:picChg chg="add del mod">
          <ac:chgData name="Ikhtiyor Nematov" userId="92a5dad5a4ca85ac" providerId="LiveId" clId="{851688C4-8018-4F56-A162-246D13C881E6}" dt="2023-02-10T16:54:26.677" v="10072" actId="21"/>
          <ac:picMkLst>
            <pc:docMk/>
            <pc:sldMk cId="1286027782" sldId="645"/>
            <ac:picMk id="7" creationId="{2A87A8E9-5E6B-336C-267C-BBEF87A249A4}"/>
          </ac:picMkLst>
        </pc:picChg>
        <pc:picChg chg="add del mod">
          <ac:chgData name="Ikhtiyor Nematov" userId="92a5dad5a4ca85ac" providerId="LiveId" clId="{851688C4-8018-4F56-A162-246D13C881E6}" dt="2023-02-10T16:54:26.677" v="10072" actId="21"/>
          <ac:picMkLst>
            <pc:docMk/>
            <pc:sldMk cId="1286027782" sldId="645"/>
            <ac:picMk id="8" creationId="{BED82B8A-6A36-45CE-B094-016FD67ED55F}"/>
          </ac:picMkLst>
        </pc:picChg>
        <pc:picChg chg="add del mod">
          <ac:chgData name="Ikhtiyor Nematov" userId="92a5dad5a4ca85ac" providerId="LiveId" clId="{851688C4-8018-4F56-A162-246D13C881E6}" dt="2023-02-10T16:57:11.952" v="10079" actId="21"/>
          <ac:picMkLst>
            <pc:docMk/>
            <pc:sldMk cId="1286027782" sldId="645"/>
            <ac:picMk id="24" creationId="{17AC6A29-8521-1839-1220-34ED420078B1}"/>
          </ac:picMkLst>
        </pc:picChg>
        <pc:picChg chg="add del mod">
          <ac:chgData name="Ikhtiyor Nematov" userId="92a5dad5a4ca85ac" providerId="LiveId" clId="{851688C4-8018-4F56-A162-246D13C881E6}" dt="2023-02-10T16:57:11.952" v="10079" actId="21"/>
          <ac:picMkLst>
            <pc:docMk/>
            <pc:sldMk cId="1286027782" sldId="645"/>
            <ac:picMk id="25" creationId="{2E5ACF53-038D-9E9C-F58B-8EC3145470FB}"/>
          </ac:picMkLst>
        </pc:picChg>
        <pc:picChg chg="add del mod">
          <ac:chgData name="Ikhtiyor Nematov" userId="92a5dad5a4ca85ac" providerId="LiveId" clId="{851688C4-8018-4F56-A162-246D13C881E6}" dt="2023-02-10T16:57:11.952" v="10079" actId="21"/>
          <ac:picMkLst>
            <pc:docMk/>
            <pc:sldMk cId="1286027782" sldId="645"/>
            <ac:picMk id="26" creationId="{5D308486-4C16-ABBE-3277-194C87BC017D}"/>
          </ac:picMkLst>
        </pc:picChg>
        <pc:picChg chg="add mod">
          <ac:chgData name="Ikhtiyor Nematov" userId="92a5dad5a4ca85ac" providerId="LiveId" clId="{851688C4-8018-4F56-A162-246D13C881E6}" dt="2023-02-10T16:57:30.005" v="10082" actId="1076"/>
          <ac:picMkLst>
            <pc:docMk/>
            <pc:sldMk cId="1286027782" sldId="645"/>
            <ac:picMk id="32" creationId="{065C976B-4E72-DE1F-88E8-1B55853722D1}"/>
          </ac:picMkLst>
        </pc:picChg>
        <pc:picChg chg="add mod">
          <ac:chgData name="Ikhtiyor Nematov" userId="92a5dad5a4ca85ac" providerId="LiveId" clId="{851688C4-8018-4F56-A162-246D13C881E6}" dt="2023-02-10T16:57:30.005" v="10082" actId="1076"/>
          <ac:picMkLst>
            <pc:docMk/>
            <pc:sldMk cId="1286027782" sldId="645"/>
            <ac:picMk id="33" creationId="{6FC4721A-3EC4-482C-814E-3374B03F33DA}"/>
          </ac:picMkLst>
        </pc:picChg>
        <pc:picChg chg="add mod">
          <ac:chgData name="Ikhtiyor Nematov" userId="92a5dad5a4ca85ac" providerId="LiveId" clId="{851688C4-8018-4F56-A162-246D13C881E6}" dt="2023-02-10T16:57:30.005" v="10082" actId="1076"/>
          <ac:picMkLst>
            <pc:docMk/>
            <pc:sldMk cId="1286027782" sldId="645"/>
            <ac:picMk id="34" creationId="{2ACBDAA5-EA84-FF4F-8A99-36BE0AB2EC05}"/>
          </ac:picMkLst>
        </pc:picChg>
      </pc:sldChg>
      <pc:sldChg chg="new del">
        <pc:chgData name="Ikhtiyor Nematov" userId="92a5dad5a4ca85ac" providerId="LiveId" clId="{851688C4-8018-4F56-A162-246D13C881E6}" dt="2023-02-08T09:41:09.886" v="2721" actId="47"/>
        <pc:sldMkLst>
          <pc:docMk/>
          <pc:sldMk cId="2098478832" sldId="646"/>
        </pc:sldMkLst>
      </pc:sldChg>
      <pc:sldChg chg="modSp add mod">
        <pc:chgData name="Ikhtiyor Nematov" userId="92a5dad5a4ca85ac" providerId="LiveId" clId="{851688C4-8018-4F56-A162-246D13C881E6}" dt="2023-02-13T07:42:08.733" v="10386"/>
        <pc:sldMkLst>
          <pc:docMk/>
          <pc:sldMk cId="220911129" sldId="647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220911129" sldId="647"/>
            <ac:spMk id="4" creationId="{541D202A-C160-3904-EA21-38FFD1B4C7A3}"/>
          </ac:spMkLst>
        </pc:spChg>
      </pc:sldChg>
      <pc:sldChg chg="modSp add mod ord">
        <pc:chgData name="Ikhtiyor Nematov" userId="92a5dad5a4ca85ac" providerId="LiveId" clId="{851688C4-8018-4F56-A162-246D13C881E6}" dt="2023-02-13T07:42:08.733" v="10386"/>
        <pc:sldMkLst>
          <pc:docMk/>
          <pc:sldMk cId="41696297" sldId="648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41696297" sldId="648"/>
            <ac:spMk id="4" creationId="{541D202A-C160-3904-EA21-38FFD1B4C7A3}"/>
          </ac:spMkLst>
        </pc:spChg>
      </pc:sldChg>
      <pc:sldChg chg="modSp add mod">
        <pc:chgData name="Ikhtiyor Nematov" userId="92a5dad5a4ca85ac" providerId="LiveId" clId="{851688C4-8018-4F56-A162-246D13C881E6}" dt="2023-02-13T07:42:08.733" v="10386"/>
        <pc:sldMkLst>
          <pc:docMk/>
          <pc:sldMk cId="895209031" sldId="649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895209031" sldId="649"/>
            <ac:spMk id="4" creationId="{541D202A-C160-3904-EA21-38FFD1B4C7A3}"/>
          </ac:spMkLst>
        </pc:spChg>
      </pc:sldChg>
      <pc:sldChg chg="modSp add mod ord modNotesTx">
        <pc:chgData name="Ikhtiyor Nematov" userId="92a5dad5a4ca85ac" providerId="LiveId" clId="{851688C4-8018-4F56-A162-246D13C881E6}" dt="2023-02-13T10:05:50.869" v="11004" actId="20577"/>
        <pc:sldMkLst>
          <pc:docMk/>
          <pc:sldMk cId="3417057010" sldId="650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3417057010" sldId="650"/>
            <ac:spMk id="4" creationId="{541D202A-C160-3904-EA21-38FFD1B4C7A3}"/>
          </ac:spMkLst>
        </pc:spChg>
      </pc:sldChg>
      <pc:sldChg chg="modSp add mod ord">
        <pc:chgData name="Ikhtiyor Nematov" userId="92a5dad5a4ca85ac" providerId="LiveId" clId="{851688C4-8018-4F56-A162-246D13C881E6}" dt="2023-02-13T07:42:08.733" v="10386"/>
        <pc:sldMkLst>
          <pc:docMk/>
          <pc:sldMk cId="3258277341" sldId="651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3258277341" sldId="651"/>
            <ac:spMk id="4" creationId="{541D202A-C160-3904-EA21-38FFD1B4C7A3}"/>
          </ac:spMkLst>
        </pc:spChg>
      </pc:sldChg>
      <pc:sldChg chg="modSp add mod ord">
        <pc:chgData name="Ikhtiyor Nematov" userId="92a5dad5a4ca85ac" providerId="LiveId" clId="{851688C4-8018-4F56-A162-246D13C881E6}" dt="2023-02-13T07:42:08.733" v="10386"/>
        <pc:sldMkLst>
          <pc:docMk/>
          <pc:sldMk cId="3406550324" sldId="652"/>
        </pc:sldMkLst>
        <pc:spChg chg="mod">
          <ac:chgData name="Ikhtiyor Nematov" userId="92a5dad5a4ca85ac" providerId="LiveId" clId="{851688C4-8018-4F56-A162-246D13C881E6}" dt="2023-02-13T07:42:08.733" v="10386"/>
          <ac:spMkLst>
            <pc:docMk/>
            <pc:sldMk cId="3406550324" sldId="652"/>
            <ac:spMk id="4" creationId="{541D202A-C160-3904-EA21-38FFD1B4C7A3}"/>
          </ac:spMkLst>
        </pc:spChg>
      </pc:sldChg>
      <pc:sldChg chg="addSp delSp modSp new mod modTransition modAnim modNotesTx">
        <pc:chgData name="Ikhtiyor Nematov" userId="92a5dad5a4ca85ac" providerId="LiveId" clId="{851688C4-8018-4F56-A162-246D13C881E6}" dt="2023-03-01T07:22:09.785" v="12321" actId="20577"/>
        <pc:sldMkLst>
          <pc:docMk/>
          <pc:sldMk cId="4042573896" sldId="653"/>
        </pc:sldMkLst>
        <pc:spChg chg="mod">
          <ac:chgData name="Ikhtiyor Nematov" userId="92a5dad5a4ca85ac" providerId="LiveId" clId="{851688C4-8018-4F56-A162-246D13C881E6}" dt="2023-02-08T14:20:03.398" v="3456" actId="1076"/>
          <ac:spMkLst>
            <pc:docMk/>
            <pc:sldMk cId="4042573896" sldId="653"/>
            <ac:spMk id="2" creationId="{747147E2-0EB0-9B57-5CA9-369483AE180C}"/>
          </ac:spMkLst>
        </pc:spChg>
        <pc:spChg chg="mod">
          <ac:chgData name="Ikhtiyor Nematov" userId="92a5dad5a4ca85ac" providerId="LiveId" clId="{851688C4-8018-4F56-A162-246D13C881E6}" dt="2023-02-10T17:02:55.365" v="10121"/>
          <ac:spMkLst>
            <pc:docMk/>
            <pc:sldMk cId="4042573896" sldId="653"/>
            <ac:spMk id="3" creationId="{9FD155A3-2213-6B0F-27AB-B42E37F02C8D}"/>
          </ac:spMkLst>
        </pc:spChg>
        <pc:spChg chg="mod">
          <ac:chgData name="Ikhtiyor Nematov" userId="92a5dad5a4ca85ac" providerId="LiveId" clId="{851688C4-8018-4F56-A162-246D13C881E6}" dt="2023-02-10T15:18:22.872" v="9441" actId="20577"/>
          <ac:spMkLst>
            <pc:docMk/>
            <pc:sldMk cId="4042573896" sldId="653"/>
            <ac:spMk id="4" creationId="{246FD4F7-37D9-81CA-2C84-AFAE7C497A13}"/>
          </ac:spMkLst>
        </pc:spChg>
        <pc:spChg chg="add mod">
          <ac:chgData name="Ikhtiyor Nematov" userId="92a5dad5a4ca85ac" providerId="LiveId" clId="{851688C4-8018-4F56-A162-246D13C881E6}" dt="2023-02-10T15:18:35.430" v="9443" actId="20577"/>
          <ac:spMkLst>
            <pc:docMk/>
            <pc:sldMk cId="4042573896" sldId="653"/>
            <ac:spMk id="5" creationId="{B88EF3B9-83EC-8629-B742-EE8A6EE1247B}"/>
          </ac:spMkLst>
        </pc:spChg>
        <pc:spChg chg="add mod">
          <ac:chgData name="Ikhtiyor Nematov" userId="92a5dad5a4ca85ac" providerId="LiveId" clId="{851688C4-8018-4F56-A162-246D13C881E6}" dt="2023-02-10T14:08:35.194" v="9299"/>
          <ac:spMkLst>
            <pc:docMk/>
            <pc:sldMk cId="4042573896" sldId="653"/>
            <ac:spMk id="6" creationId="{F55E1EBA-D6C4-77A3-8C23-6B64263B6F20}"/>
          </ac:spMkLst>
        </pc:spChg>
        <pc:spChg chg="add mod">
          <ac:chgData name="Ikhtiyor Nematov" userId="92a5dad5a4ca85ac" providerId="LiveId" clId="{851688C4-8018-4F56-A162-246D13C881E6}" dt="2023-02-10T14:08:35.194" v="9299"/>
          <ac:spMkLst>
            <pc:docMk/>
            <pc:sldMk cId="4042573896" sldId="653"/>
            <ac:spMk id="7" creationId="{D4BBADA2-CB30-1DF7-7FE5-9CF686AA8FE4}"/>
          </ac:spMkLst>
        </pc:spChg>
        <pc:spChg chg="add mod">
          <ac:chgData name="Ikhtiyor Nematov" userId="92a5dad5a4ca85ac" providerId="LiveId" clId="{851688C4-8018-4F56-A162-246D13C881E6}" dt="2023-02-10T14:08:35.194" v="9299"/>
          <ac:spMkLst>
            <pc:docMk/>
            <pc:sldMk cId="4042573896" sldId="653"/>
            <ac:spMk id="8" creationId="{4DB7B217-85A3-4319-42D1-5E0F947276A8}"/>
          </ac:spMkLst>
        </pc:spChg>
        <pc:spChg chg="add mod">
          <ac:chgData name="Ikhtiyor Nematov" userId="92a5dad5a4ca85ac" providerId="LiveId" clId="{851688C4-8018-4F56-A162-246D13C881E6}" dt="2023-02-10T14:08:35.194" v="9299"/>
          <ac:spMkLst>
            <pc:docMk/>
            <pc:sldMk cId="4042573896" sldId="653"/>
            <ac:spMk id="9" creationId="{4ECC21C5-187D-E975-D1DA-B0AD7B2705D6}"/>
          </ac:spMkLst>
        </pc:spChg>
        <pc:spChg chg="add mod">
          <ac:chgData name="Ikhtiyor Nematov" userId="92a5dad5a4ca85ac" providerId="LiveId" clId="{851688C4-8018-4F56-A162-246D13C881E6}" dt="2023-02-10T14:08:56.546" v="9300" actId="1076"/>
          <ac:spMkLst>
            <pc:docMk/>
            <pc:sldMk cId="4042573896" sldId="653"/>
            <ac:spMk id="13" creationId="{0C7662B0-2E1B-77A4-DD35-E6DB0F8659E4}"/>
          </ac:spMkLst>
        </pc:spChg>
        <pc:spChg chg="add mod">
          <ac:chgData name="Ikhtiyor Nematov" userId="92a5dad5a4ca85ac" providerId="LiveId" clId="{851688C4-8018-4F56-A162-246D13C881E6}" dt="2023-02-10T17:10:00.903" v="10204" actId="1076"/>
          <ac:spMkLst>
            <pc:docMk/>
            <pc:sldMk cId="4042573896" sldId="653"/>
            <ac:spMk id="14" creationId="{EC1AEA2B-7A69-B117-C4A1-5FC1CD252AF9}"/>
          </ac:spMkLst>
        </pc:spChg>
        <pc:spChg chg="add del mod">
          <ac:chgData name="Ikhtiyor Nematov" userId="92a5dad5a4ca85ac" providerId="LiveId" clId="{851688C4-8018-4F56-A162-246D13C881E6}" dt="2023-02-08T14:19:11.438" v="3419"/>
          <ac:spMkLst>
            <pc:docMk/>
            <pc:sldMk cId="4042573896" sldId="653"/>
            <ac:spMk id="15" creationId="{35608B4A-EAD4-D22D-53D1-5BD4F3CCA987}"/>
          </ac:spMkLst>
        </pc:spChg>
        <pc:spChg chg="add mod">
          <ac:chgData name="Ikhtiyor Nematov" userId="92a5dad5a4ca85ac" providerId="LiveId" clId="{851688C4-8018-4F56-A162-246D13C881E6}" dt="2023-02-10T17:09:55.917" v="10203" actId="1076"/>
          <ac:spMkLst>
            <pc:docMk/>
            <pc:sldMk cId="4042573896" sldId="653"/>
            <ac:spMk id="15" creationId="{DB4A3D03-D063-31C4-5896-C519156647E4}"/>
          </ac:spMkLst>
        </pc:spChg>
        <pc:spChg chg="add mod">
          <ac:chgData name="Ikhtiyor Nematov" userId="92a5dad5a4ca85ac" providerId="LiveId" clId="{851688C4-8018-4F56-A162-246D13C881E6}" dt="2023-02-10T14:08:56.546" v="9300" actId="1076"/>
          <ac:spMkLst>
            <pc:docMk/>
            <pc:sldMk cId="4042573896" sldId="653"/>
            <ac:spMk id="16" creationId="{8240F09E-88B8-515D-A9A9-C2A40B963298}"/>
          </ac:spMkLst>
        </pc:spChg>
        <pc:picChg chg="add del mod">
          <ac:chgData name="Ikhtiyor Nematov" userId="92a5dad5a4ca85ac" providerId="LiveId" clId="{851688C4-8018-4F56-A162-246D13C881E6}" dt="2023-02-08T14:07:40.917" v="3344" actId="478"/>
          <ac:picMkLst>
            <pc:docMk/>
            <pc:sldMk cId="4042573896" sldId="653"/>
            <ac:picMk id="6" creationId="{2F7EF846-2DCA-91D6-E393-8290F4AB5A7C}"/>
          </ac:picMkLst>
        </pc:picChg>
        <pc:picChg chg="add del mod">
          <ac:chgData name="Ikhtiyor Nematov" userId="92a5dad5a4ca85ac" providerId="LiveId" clId="{851688C4-8018-4F56-A162-246D13C881E6}" dt="2023-02-08T14:07:41.738" v="3345" actId="478"/>
          <ac:picMkLst>
            <pc:docMk/>
            <pc:sldMk cId="4042573896" sldId="653"/>
            <ac:picMk id="8" creationId="{89899FD6-E366-D0D0-A817-60D7DEE580A7}"/>
          </ac:picMkLst>
        </pc:picChg>
        <pc:picChg chg="add mod modCrop">
          <ac:chgData name="Ikhtiyor Nematov" userId="92a5dad5a4ca85ac" providerId="LiveId" clId="{851688C4-8018-4F56-A162-246D13C881E6}" dt="2023-02-10T17:09:20.990" v="10195" actId="732"/>
          <ac:picMkLst>
            <pc:docMk/>
            <pc:sldMk cId="4042573896" sldId="653"/>
            <ac:picMk id="10" creationId="{1E5F766F-6E21-AEAB-5732-F0B0BBE2771D}"/>
          </ac:picMkLst>
        </pc:picChg>
        <pc:picChg chg="add mod modCrop">
          <ac:chgData name="Ikhtiyor Nematov" userId="92a5dad5a4ca85ac" providerId="LiveId" clId="{851688C4-8018-4F56-A162-246D13C881E6}" dt="2023-02-10T17:09:30.813" v="10196" actId="1076"/>
          <ac:picMkLst>
            <pc:docMk/>
            <pc:sldMk cId="4042573896" sldId="653"/>
            <ac:picMk id="11" creationId="{9C110EC6-E6B1-2619-175B-7344DA2DE0CC}"/>
          </ac:picMkLst>
        </pc:picChg>
        <pc:picChg chg="add mod">
          <ac:chgData name="Ikhtiyor Nematov" userId="92a5dad5a4ca85ac" providerId="LiveId" clId="{851688C4-8018-4F56-A162-246D13C881E6}" dt="2023-02-10T14:08:56.546" v="9300" actId="1076"/>
          <ac:picMkLst>
            <pc:docMk/>
            <pc:sldMk cId="4042573896" sldId="653"/>
            <ac:picMk id="12" creationId="{12FB68D1-2F62-D80F-D5AB-388BD70C917C}"/>
          </ac:picMkLst>
        </pc:picChg>
      </pc:sldChg>
      <pc:sldChg chg="addSp modSp new mod ord modAnim">
        <pc:chgData name="Ikhtiyor Nematov" userId="92a5dad5a4ca85ac" providerId="LiveId" clId="{851688C4-8018-4F56-A162-246D13C881E6}" dt="2023-02-13T10:01:57.518" v="10929"/>
        <pc:sldMkLst>
          <pc:docMk/>
          <pc:sldMk cId="3126229998" sldId="654"/>
        </pc:sldMkLst>
        <pc:spChg chg="mod">
          <ac:chgData name="Ikhtiyor Nematov" userId="92a5dad5a4ca85ac" providerId="LiveId" clId="{851688C4-8018-4F56-A162-246D13C881E6}" dt="2023-02-09T15:42:58.851" v="6919" actId="20577"/>
          <ac:spMkLst>
            <pc:docMk/>
            <pc:sldMk cId="3126229998" sldId="654"/>
            <ac:spMk id="3" creationId="{0D567248-DF4E-CD0C-AFB7-3F1D66AD65BB}"/>
          </ac:spMkLst>
        </pc:spChg>
        <pc:spChg chg="mod">
          <ac:chgData name="Ikhtiyor Nematov" userId="92a5dad5a4ca85ac" providerId="LiveId" clId="{851688C4-8018-4F56-A162-246D13C881E6}" dt="2023-02-10T17:14:47.390" v="10265" actId="20577"/>
          <ac:spMkLst>
            <pc:docMk/>
            <pc:sldMk cId="3126229998" sldId="654"/>
            <ac:spMk id="4" creationId="{19DEE71F-8252-4800-5EAE-4D0FE85E3D59}"/>
          </ac:spMkLst>
        </pc:spChg>
        <pc:spChg chg="add mod">
          <ac:chgData name="Ikhtiyor Nematov" userId="92a5dad5a4ca85ac" providerId="LiveId" clId="{851688C4-8018-4F56-A162-246D13C881E6}" dt="2023-02-10T14:55:55.120" v="9362"/>
          <ac:spMkLst>
            <pc:docMk/>
            <pc:sldMk cId="3126229998" sldId="654"/>
            <ac:spMk id="5" creationId="{8C39C7BC-CF6A-9B39-AF8F-8C5595A48E3D}"/>
          </ac:spMkLst>
        </pc:spChg>
        <pc:spChg chg="add mod">
          <ac:chgData name="Ikhtiyor Nematov" userId="92a5dad5a4ca85ac" providerId="LiveId" clId="{851688C4-8018-4F56-A162-246D13C881E6}" dt="2023-02-10T14:55:55.120" v="9362"/>
          <ac:spMkLst>
            <pc:docMk/>
            <pc:sldMk cId="3126229998" sldId="654"/>
            <ac:spMk id="6" creationId="{F9458F08-7B82-338C-3EB1-033EA6F1D4E5}"/>
          </ac:spMkLst>
        </pc:spChg>
        <pc:spChg chg="add mod">
          <ac:chgData name="Ikhtiyor Nematov" userId="92a5dad5a4ca85ac" providerId="LiveId" clId="{851688C4-8018-4F56-A162-246D13C881E6}" dt="2023-02-10T14:55:55.120" v="9362"/>
          <ac:spMkLst>
            <pc:docMk/>
            <pc:sldMk cId="3126229998" sldId="654"/>
            <ac:spMk id="7" creationId="{C3CD89CD-7ED7-3126-2B2E-5411ECB2D5A1}"/>
          </ac:spMkLst>
        </pc:spChg>
        <pc:spChg chg="add mod">
          <ac:chgData name="Ikhtiyor Nematov" userId="92a5dad5a4ca85ac" providerId="LiveId" clId="{851688C4-8018-4F56-A162-246D13C881E6}" dt="2023-02-10T14:55:55.120" v="9362"/>
          <ac:spMkLst>
            <pc:docMk/>
            <pc:sldMk cId="3126229998" sldId="654"/>
            <ac:spMk id="8" creationId="{E96FA82A-F15C-DF9D-23F5-96F090C25C4A}"/>
          </ac:spMkLst>
        </pc:spChg>
      </pc:sldChg>
      <pc:sldChg chg="new del">
        <pc:chgData name="Ikhtiyor Nematov" userId="92a5dad5a4ca85ac" providerId="LiveId" clId="{851688C4-8018-4F56-A162-246D13C881E6}" dt="2023-02-09T11:28:05.307" v="5499" actId="47"/>
        <pc:sldMkLst>
          <pc:docMk/>
          <pc:sldMk cId="2713272091" sldId="655"/>
        </pc:sldMkLst>
      </pc:sldChg>
      <pc:sldChg chg="addSp modSp new del mod">
        <pc:chgData name="Ikhtiyor Nematov" userId="92a5dad5a4ca85ac" providerId="LiveId" clId="{851688C4-8018-4F56-A162-246D13C881E6}" dt="2023-02-09T11:28:02.541" v="5498" actId="47"/>
        <pc:sldMkLst>
          <pc:docMk/>
          <pc:sldMk cId="615812153" sldId="656"/>
        </pc:sldMkLst>
        <pc:spChg chg="mod">
          <ac:chgData name="Ikhtiyor Nematov" userId="92a5dad5a4ca85ac" providerId="LiveId" clId="{851688C4-8018-4F56-A162-246D13C881E6}" dt="2023-02-09T11:26:57.630" v="5493" actId="14100"/>
          <ac:spMkLst>
            <pc:docMk/>
            <pc:sldMk cId="615812153" sldId="656"/>
            <ac:spMk id="4" creationId="{617BFAEC-9F2B-EC68-5663-7DF74B83090F}"/>
          </ac:spMkLst>
        </pc:spChg>
        <pc:spChg chg="add mod">
          <ac:chgData name="Ikhtiyor Nematov" userId="92a5dad5a4ca85ac" providerId="LiveId" clId="{851688C4-8018-4F56-A162-246D13C881E6}" dt="2023-02-09T11:25:16.188" v="5486" actId="1076"/>
          <ac:spMkLst>
            <pc:docMk/>
            <pc:sldMk cId="615812153" sldId="656"/>
            <ac:spMk id="6" creationId="{1C55FF60-03DE-22AB-9614-71E57C433742}"/>
          </ac:spMkLst>
        </pc:spChg>
        <pc:spChg chg="add mod">
          <ac:chgData name="Ikhtiyor Nematov" userId="92a5dad5a4ca85ac" providerId="LiveId" clId="{851688C4-8018-4F56-A162-246D13C881E6}" dt="2023-02-09T11:25:16.188" v="5486" actId="1076"/>
          <ac:spMkLst>
            <pc:docMk/>
            <pc:sldMk cId="615812153" sldId="656"/>
            <ac:spMk id="8" creationId="{F94EBBC4-AA80-915A-75B0-76CA17F06E2D}"/>
          </ac:spMkLst>
        </pc:spChg>
        <pc:picChg chg="add mod">
          <ac:chgData name="Ikhtiyor Nematov" userId="92a5dad5a4ca85ac" providerId="LiveId" clId="{851688C4-8018-4F56-A162-246D13C881E6}" dt="2023-02-09T11:19:51.033" v="5370" actId="1076"/>
          <ac:picMkLst>
            <pc:docMk/>
            <pc:sldMk cId="615812153" sldId="656"/>
            <ac:picMk id="5" creationId="{240EB0E1-4587-51B2-D7D1-F4007E84978A}"/>
          </ac:picMkLst>
        </pc:picChg>
        <pc:picChg chg="add mod">
          <ac:chgData name="Ikhtiyor Nematov" userId="92a5dad5a4ca85ac" providerId="LiveId" clId="{851688C4-8018-4F56-A162-246D13C881E6}" dt="2023-02-09T11:25:16.188" v="5486" actId="1076"/>
          <ac:picMkLst>
            <pc:docMk/>
            <pc:sldMk cId="615812153" sldId="656"/>
            <ac:picMk id="7" creationId="{EF9FCBA9-44D2-5848-FFB8-EFD85EFF8C2B}"/>
          </ac:picMkLst>
        </pc:picChg>
        <pc:picChg chg="add mod">
          <ac:chgData name="Ikhtiyor Nematov" userId="92a5dad5a4ca85ac" providerId="LiveId" clId="{851688C4-8018-4F56-A162-246D13C881E6}" dt="2023-02-09T11:19:54.024" v="5371" actId="1076"/>
          <ac:picMkLst>
            <pc:docMk/>
            <pc:sldMk cId="615812153" sldId="656"/>
            <ac:picMk id="4098" creationId="{C0931030-93E1-4F7E-721E-5179374FD5E1}"/>
          </ac:picMkLst>
        </pc:picChg>
      </pc:sldChg>
      <pc:sldChg chg="addSp delSp modSp add mod modAnim">
        <pc:chgData name="Ikhtiyor Nematov" userId="92a5dad5a4ca85ac" providerId="LiveId" clId="{851688C4-8018-4F56-A162-246D13C881E6}" dt="2023-02-10T15:19:28.381" v="9459" actId="20577"/>
        <pc:sldMkLst>
          <pc:docMk/>
          <pc:sldMk cId="1530882290" sldId="657"/>
        </pc:sldMkLst>
        <pc:spChg chg="mod">
          <ac:chgData name="Ikhtiyor Nematov" userId="92a5dad5a4ca85ac" providerId="LiveId" clId="{851688C4-8018-4F56-A162-246D13C881E6}" dt="2023-02-09T12:47:02.898" v="5543" actId="20577"/>
          <ac:spMkLst>
            <pc:docMk/>
            <pc:sldMk cId="1530882290" sldId="657"/>
            <ac:spMk id="3" creationId="{FAD353B9-F661-7038-9EE2-C4A86172A8EA}"/>
          </ac:spMkLst>
        </pc:spChg>
        <pc:spChg chg="mod">
          <ac:chgData name="Ikhtiyor Nematov" userId="92a5dad5a4ca85ac" providerId="LiveId" clId="{851688C4-8018-4F56-A162-246D13C881E6}" dt="2023-02-10T15:19:28.381" v="9459" actId="20577"/>
          <ac:spMkLst>
            <pc:docMk/>
            <pc:sldMk cId="1530882290" sldId="657"/>
            <ac:spMk id="4" creationId="{F96FD090-0844-700C-B6BD-7889819FC51F}"/>
          </ac:spMkLst>
        </pc:spChg>
        <pc:spChg chg="add mod">
          <ac:chgData name="Ikhtiyor Nematov" userId="92a5dad5a4ca85ac" providerId="LiveId" clId="{851688C4-8018-4F56-A162-246D13C881E6}" dt="2023-02-09T15:54:51.800" v="6955" actId="1076"/>
          <ac:spMkLst>
            <pc:docMk/>
            <pc:sldMk cId="1530882290" sldId="657"/>
            <ac:spMk id="6" creationId="{CD114147-5E95-2771-14F0-FEBF83043C11}"/>
          </ac:spMkLst>
        </pc:spChg>
        <pc:spChg chg="add mod">
          <ac:chgData name="Ikhtiyor Nematov" userId="92a5dad5a4ca85ac" providerId="LiveId" clId="{851688C4-8018-4F56-A162-246D13C881E6}" dt="2023-02-09T15:54:51.800" v="6955" actId="1076"/>
          <ac:spMkLst>
            <pc:docMk/>
            <pc:sldMk cId="1530882290" sldId="657"/>
            <ac:spMk id="9" creationId="{1AA80F84-282C-4832-CAB7-BAD8AE5FF7FE}"/>
          </ac:spMkLst>
        </pc:spChg>
        <pc:picChg chg="add mod">
          <ac:chgData name="Ikhtiyor Nematov" userId="92a5dad5a4ca85ac" providerId="LiveId" clId="{851688C4-8018-4F56-A162-246D13C881E6}" dt="2023-02-09T15:54:51.800" v="6955" actId="1076"/>
          <ac:picMkLst>
            <pc:docMk/>
            <pc:sldMk cId="1530882290" sldId="657"/>
            <ac:picMk id="7" creationId="{67E14578-79E2-C4CB-9389-6A4AF068D391}"/>
          </ac:picMkLst>
        </pc:picChg>
        <pc:picChg chg="del">
          <ac:chgData name="Ikhtiyor Nematov" userId="92a5dad5a4ca85ac" providerId="LiveId" clId="{851688C4-8018-4F56-A162-246D13C881E6}" dt="2023-02-09T09:26:38.318" v="4253" actId="478"/>
          <ac:picMkLst>
            <pc:docMk/>
            <pc:sldMk cId="1530882290" sldId="657"/>
            <ac:picMk id="1028" creationId="{995EAEBD-09C1-3B2E-B651-ABCAB57CE589}"/>
          </ac:picMkLst>
        </pc:picChg>
        <pc:picChg chg="add del mod">
          <ac:chgData name="Ikhtiyor Nematov" userId="92a5dad5a4ca85ac" providerId="LiveId" clId="{851688C4-8018-4F56-A162-246D13C881E6}" dt="2023-02-09T10:57:34.979" v="5156" actId="478"/>
          <ac:picMkLst>
            <pc:docMk/>
            <pc:sldMk cId="1530882290" sldId="657"/>
            <ac:picMk id="2050" creationId="{7598DED9-DFC4-83A4-1D88-B404EE6BE83A}"/>
          </ac:picMkLst>
        </pc:picChg>
        <pc:picChg chg="add mod">
          <ac:chgData name="Ikhtiyor Nematov" userId="92a5dad5a4ca85ac" providerId="LiveId" clId="{851688C4-8018-4F56-A162-246D13C881E6}" dt="2023-02-09T15:54:51.800" v="6955" actId="1076"/>
          <ac:picMkLst>
            <pc:docMk/>
            <pc:sldMk cId="1530882290" sldId="657"/>
            <ac:picMk id="2052" creationId="{07FAFC6D-84DA-BA10-B802-24E537ABAAAD}"/>
          </ac:picMkLst>
        </pc:picChg>
      </pc:sldChg>
      <pc:sldChg chg="addSp delSp modSp add mod modAnim">
        <pc:chgData name="Ikhtiyor Nematov" userId="92a5dad5a4ca85ac" providerId="LiveId" clId="{851688C4-8018-4F56-A162-246D13C881E6}" dt="2023-02-24T15:11:34.870" v="11686" actId="1076"/>
        <pc:sldMkLst>
          <pc:docMk/>
          <pc:sldMk cId="3869484583" sldId="658"/>
        </pc:sldMkLst>
        <pc:spChg chg="mod">
          <ac:chgData name="Ikhtiyor Nematov" userId="92a5dad5a4ca85ac" providerId="LiveId" clId="{851688C4-8018-4F56-A162-246D13C881E6}" dt="2023-02-09T11:06:53.369" v="5201" actId="1076"/>
          <ac:spMkLst>
            <pc:docMk/>
            <pc:sldMk cId="3869484583" sldId="658"/>
            <ac:spMk id="3" creationId="{FAD353B9-F661-7038-9EE2-C4A86172A8EA}"/>
          </ac:spMkLst>
        </pc:spChg>
        <pc:spChg chg="mod">
          <ac:chgData name="Ikhtiyor Nematov" userId="92a5dad5a4ca85ac" providerId="LiveId" clId="{851688C4-8018-4F56-A162-246D13C881E6}" dt="2023-02-24T15:11:30.541" v="11685" actId="1076"/>
          <ac:spMkLst>
            <pc:docMk/>
            <pc:sldMk cId="3869484583" sldId="658"/>
            <ac:spMk id="4" creationId="{F96FD090-0844-700C-B6BD-7889819FC51F}"/>
          </ac:spMkLst>
        </pc:spChg>
        <pc:spChg chg="del mod">
          <ac:chgData name="Ikhtiyor Nematov" userId="92a5dad5a4ca85ac" providerId="LiveId" clId="{851688C4-8018-4F56-A162-246D13C881E6}" dt="2023-02-09T11:06:28.547" v="5195" actId="478"/>
          <ac:spMkLst>
            <pc:docMk/>
            <pc:sldMk cId="3869484583" sldId="658"/>
            <ac:spMk id="6" creationId="{CD114147-5E95-2771-14F0-FEBF83043C11}"/>
          </ac:spMkLst>
        </pc:spChg>
        <pc:spChg chg="del mod">
          <ac:chgData name="Ikhtiyor Nematov" userId="92a5dad5a4ca85ac" providerId="LiveId" clId="{851688C4-8018-4F56-A162-246D13C881E6}" dt="2023-02-09T11:15:39.243" v="5341" actId="478"/>
          <ac:spMkLst>
            <pc:docMk/>
            <pc:sldMk cId="3869484583" sldId="658"/>
            <ac:spMk id="9" creationId="{1AA80F84-282C-4832-CAB7-BAD8AE5FF7FE}"/>
          </ac:spMkLst>
        </pc:spChg>
        <pc:picChg chg="del">
          <ac:chgData name="Ikhtiyor Nematov" userId="92a5dad5a4ca85ac" providerId="LiveId" clId="{851688C4-8018-4F56-A162-246D13C881E6}" dt="2023-02-09T11:06:24.556" v="5193" actId="478"/>
          <ac:picMkLst>
            <pc:docMk/>
            <pc:sldMk cId="3869484583" sldId="658"/>
            <ac:picMk id="7" creationId="{67E14578-79E2-C4CB-9389-6A4AF068D391}"/>
          </ac:picMkLst>
        </pc:picChg>
        <pc:picChg chg="mod">
          <ac:chgData name="Ikhtiyor Nematov" userId="92a5dad5a4ca85ac" providerId="LiveId" clId="{851688C4-8018-4F56-A162-246D13C881E6}" dt="2023-02-24T15:11:34.870" v="11686" actId="1076"/>
          <ac:picMkLst>
            <pc:docMk/>
            <pc:sldMk cId="3869484583" sldId="658"/>
            <ac:picMk id="2052" creationId="{07FAFC6D-84DA-BA10-B802-24E537ABAAAD}"/>
          </ac:picMkLst>
        </pc:picChg>
        <pc:picChg chg="add del mod">
          <ac:chgData name="Ikhtiyor Nematov" userId="92a5dad5a4ca85ac" providerId="LiveId" clId="{851688C4-8018-4F56-A162-246D13C881E6}" dt="2023-02-09T11:18:12.509" v="5356" actId="21"/>
          <ac:picMkLst>
            <pc:docMk/>
            <pc:sldMk cId="3869484583" sldId="658"/>
            <ac:picMk id="3074" creationId="{19EDAF47-0525-FA5F-0F2A-6EF1E4B924A5}"/>
          </ac:picMkLst>
        </pc:picChg>
        <pc:picChg chg="add mod">
          <ac:chgData name="Ikhtiyor Nematov" userId="92a5dad5a4ca85ac" providerId="LiveId" clId="{851688C4-8018-4F56-A162-246D13C881E6}" dt="2023-02-24T15:11:34.870" v="11686" actId="1076"/>
          <ac:picMkLst>
            <pc:docMk/>
            <pc:sldMk cId="3869484583" sldId="658"/>
            <ac:picMk id="3076" creationId="{6011D1FD-3523-7890-A518-D39A672BBCAC}"/>
          </ac:picMkLst>
        </pc:picChg>
      </pc:sldChg>
      <pc:sldChg chg="addSp delSp modSp add mod ord addAnim delAnim modAnim">
        <pc:chgData name="Ikhtiyor Nematov" userId="92a5dad5a4ca85ac" providerId="LiveId" clId="{851688C4-8018-4F56-A162-246D13C881E6}" dt="2023-02-27T09:55:42.769" v="12108"/>
        <pc:sldMkLst>
          <pc:docMk/>
          <pc:sldMk cId="2313053297" sldId="659"/>
        </pc:sldMkLst>
        <pc:spChg chg="mod">
          <ac:chgData name="Ikhtiyor Nematov" userId="92a5dad5a4ca85ac" providerId="LiveId" clId="{851688C4-8018-4F56-A162-246D13C881E6}" dt="2023-02-09T16:19:25.988" v="7329" actId="20577"/>
          <ac:spMkLst>
            <pc:docMk/>
            <pc:sldMk cId="2313053297" sldId="659"/>
            <ac:spMk id="3" creationId="{FAD353B9-F661-7038-9EE2-C4A86172A8EA}"/>
          </ac:spMkLst>
        </pc:spChg>
        <pc:spChg chg="del">
          <ac:chgData name="Ikhtiyor Nematov" userId="92a5dad5a4ca85ac" providerId="LiveId" clId="{851688C4-8018-4F56-A162-246D13C881E6}" dt="2023-02-09T11:27:32.582" v="5495" actId="478"/>
          <ac:spMkLst>
            <pc:docMk/>
            <pc:sldMk cId="2313053297" sldId="659"/>
            <ac:spMk id="4" creationId="{F96FD090-0844-700C-B6BD-7889819FC51F}"/>
          </ac:spMkLst>
        </pc:spChg>
        <pc:spChg chg="add del mod">
          <ac:chgData name="Ikhtiyor Nematov" userId="92a5dad5a4ca85ac" providerId="LiveId" clId="{851688C4-8018-4F56-A162-246D13C881E6}" dt="2023-02-09T11:27:35.058" v="5496" actId="478"/>
          <ac:spMkLst>
            <pc:docMk/>
            <pc:sldMk cId="2313053297" sldId="659"/>
            <ac:spMk id="6" creationId="{3DC19E9B-A869-B618-8486-FB34E8E6F873}"/>
          </ac:spMkLst>
        </pc:spChg>
        <pc:spChg chg="add del mod">
          <ac:chgData name="Ikhtiyor Nematov" userId="92a5dad5a4ca85ac" providerId="LiveId" clId="{851688C4-8018-4F56-A162-246D13C881E6}" dt="2023-02-24T14:16:27.612" v="11532" actId="478"/>
          <ac:spMkLst>
            <pc:docMk/>
            <pc:sldMk cId="2313053297" sldId="659"/>
            <ac:spMk id="7" creationId="{64C865E3-FEFD-F374-7D83-4AF043980976}"/>
          </ac:spMkLst>
        </pc:spChg>
        <pc:spChg chg="add del mod">
          <ac:chgData name="Ikhtiyor Nematov" userId="92a5dad5a4ca85ac" providerId="LiveId" clId="{851688C4-8018-4F56-A162-246D13C881E6}" dt="2023-02-24T15:16:29.489" v="11688" actId="1076"/>
          <ac:spMkLst>
            <pc:docMk/>
            <pc:sldMk cId="2313053297" sldId="659"/>
            <ac:spMk id="10" creationId="{9E28B3B4-4F24-066C-D4A2-FDF6202CB816}"/>
          </ac:spMkLst>
        </pc:spChg>
        <pc:spChg chg="add del mod">
          <ac:chgData name="Ikhtiyor Nematov" userId="92a5dad5a4ca85ac" providerId="LiveId" clId="{851688C4-8018-4F56-A162-246D13C881E6}" dt="2023-02-24T14:25:10.405" v="11667" actId="478"/>
          <ac:spMkLst>
            <pc:docMk/>
            <pc:sldMk cId="2313053297" sldId="659"/>
            <ac:spMk id="11" creationId="{6C6B93EF-5CDD-DF39-D07B-B85D45FA39DF}"/>
          </ac:spMkLst>
        </pc:spChg>
        <pc:spChg chg="add del mod">
          <ac:chgData name="Ikhtiyor Nematov" userId="92a5dad5a4ca85ac" providerId="LiveId" clId="{851688C4-8018-4F56-A162-246D13C881E6}" dt="2023-02-24T14:16:29.554" v="11533" actId="478"/>
          <ac:spMkLst>
            <pc:docMk/>
            <pc:sldMk cId="2313053297" sldId="659"/>
            <ac:spMk id="13" creationId="{74C929D1-FD9D-8D36-42BD-530E9FFDD056}"/>
          </ac:spMkLst>
        </pc:spChg>
        <pc:picChg chg="add del mod replST">
          <ac:chgData name="Ikhtiyor Nematov" userId="92a5dad5a4ca85ac" providerId="LiveId" clId="{851688C4-8018-4F56-A162-246D13C881E6}" dt="2023-02-24T15:16:29.489" v="11688" actId="1076"/>
          <ac:picMkLst>
            <pc:docMk/>
            <pc:sldMk cId="2313053297" sldId="659"/>
            <ac:picMk id="6" creationId="{AD5CB702-05DF-0A48-E497-3F1C69232F41}"/>
          </ac:picMkLst>
        </pc:picChg>
        <pc:picChg chg="del mod replST">
          <ac:chgData name="Ikhtiyor Nematov" userId="92a5dad5a4ca85ac" providerId="LiveId" clId="{851688C4-8018-4F56-A162-246D13C881E6}" dt="2023-02-13T08:33:24.798" v="10707" actId="478"/>
          <ac:picMkLst>
            <pc:docMk/>
            <pc:sldMk cId="2313053297" sldId="659"/>
            <ac:picMk id="6" creationId="{AE9C68FA-1618-E3F6-E4DF-E0E525534C8E}"/>
          </ac:picMkLst>
        </pc:picChg>
        <pc:picChg chg="add del mod">
          <ac:chgData name="Ikhtiyor Nematov" userId="92a5dad5a4ca85ac" providerId="LiveId" clId="{851688C4-8018-4F56-A162-246D13C881E6}" dt="2023-02-24T13:55:39.689" v="11163" actId="478"/>
          <ac:picMkLst>
            <pc:docMk/>
            <pc:sldMk cId="2313053297" sldId="659"/>
            <ac:picMk id="8" creationId="{A0A32455-85A4-EF01-DE63-D02CD110D90F}"/>
          </ac:picMkLst>
        </pc:picChg>
        <pc:picChg chg="add del mod">
          <ac:chgData name="Ikhtiyor Nematov" userId="92a5dad5a4ca85ac" providerId="LiveId" clId="{851688C4-8018-4F56-A162-246D13C881E6}" dt="2023-02-24T13:55:40.369" v="11164" actId="478"/>
          <ac:picMkLst>
            <pc:docMk/>
            <pc:sldMk cId="2313053297" sldId="659"/>
            <ac:picMk id="9" creationId="{9FBA94EF-F696-2644-7BDC-3B0519D115FD}"/>
          </ac:picMkLst>
        </pc:picChg>
        <pc:picChg chg="add del mod">
          <ac:chgData name="Ikhtiyor Nematov" userId="92a5dad5a4ca85ac" providerId="LiveId" clId="{851688C4-8018-4F56-A162-246D13C881E6}" dt="2023-02-13T08:32:34.920" v="10682" actId="478"/>
          <ac:picMkLst>
            <pc:docMk/>
            <pc:sldMk cId="2313053297" sldId="659"/>
            <ac:picMk id="13" creationId="{25BE9C31-8398-4824-090E-09B4BDDC451F}"/>
          </ac:picMkLst>
        </pc:picChg>
        <pc:picChg chg="del mod replST">
          <ac:chgData name="Ikhtiyor Nematov" userId="92a5dad5a4ca85ac" providerId="LiveId" clId="{851688C4-8018-4F56-A162-246D13C881E6}" dt="2023-02-24T14:09:58.322" v="11269" actId="478"/>
          <ac:picMkLst>
            <pc:docMk/>
            <pc:sldMk cId="2313053297" sldId="659"/>
            <ac:picMk id="14" creationId="{3FE53791-7CC2-4D24-C3F6-96F4EC23D3C9}"/>
          </ac:picMkLst>
        </pc:picChg>
        <pc:picChg chg="del mod replST">
          <ac:chgData name="Ikhtiyor Nematov" userId="92a5dad5a4ca85ac" providerId="LiveId" clId="{851688C4-8018-4F56-A162-246D13C881E6}" dt="2023-02-24T14:18:25.064" v="11562" actId="478"/>
          <ac:picMkLst>
            <pc:docMk/>
            <pc:sldMk cId="2313053297" sldId="659"/>
            <ac:picMk id="16" creationId="{36F40241-24C7-C9DE-050B-414E68628528}"/>
          </ac:picMkLst>
        </pc:picChg>
        <pc:picChg chg="del mod replST">
          <ac:chgData name="Ikhtiyor Nematov" userId="92a5dad5a4ca85ac" providerId="LiveId" clId="{851688C4-8018-4F56-A162-246D13C881E6}" dt="2023-02-13T08:36:25.279" v="10862" actId="478"/>
          <ac:picMkLst>
            <pc:docMk/>
            <pc:sldMk cId="2313053297" sldId="659"/>
            <ac:picMk id="16" creationId="{9ECCC807-E7B6-58B8-707D-8C369BDF8410}"/>
          </ac:picMkLst>
        </pc:picChg>
        <pc:picChg chg="del mod replST">
          <ac:chgData name="Ikhtiyor Nematov" userId="92a5dad5a4ca85ac" providerId="LiveId" clId="{851688C4-8018-4F56-A162-246D13C881E6}" dt="2023-02-24T14:09:51.071" v="11267" actId="478"/>
          <ac:picMkLst>
            <pc:docMk/>
            <pc:sldMk cId="2313053297" sldId="659"/>
            <ac:picMk id="18" creationId="{FB1C18ED-F727-AA7D-326A-419E297C5623}"/>
          </ac:picMkLst>
        </pc:picChg>
        <pc:picChg chg="add del mod replST">
          <ac:chgData name="Ikhtiyor Nematov" userId="92a5dad5a4ca85ac" providerId="LiveId" clId="{851688C4-8018-4F56-A162-246D13C881E6}" dt="2023-02-24T15:16:29.489" v="11688" actId="1076"/>
          <ac:picMkLst>
            <pc:docMk/>
            <pc:sldMk cId="2313053297" sldId="659"/>
            <ac:picMk id="19" creationId="{5C002E0C-2374-C73F-A582-B203CBC8369A}"/>
          </ac:picMkLst>
        </pc:picChg>
        <pc:picChg chg="add del mod replST">
          <ac:chgData name="Ikhtiyor Nematov" userId="92a5dad5a4ca85ac" providerId="LiveId" clId="{851688C4-8018-4F56-A162-246D13C881E6}" dt="2023-02-24T15:16:29.489" v="11688" actId="1076"/>
          <ac:picMkLst>
            <pc:docMk/>
            <pc:sldMk cId="2313053297" sldId="659"/>
            <ac:picMk id="21" creationId="{ACD92ECD-BE13-22E9-044F-FCB7423D812C}"/>
          </ac:picMkLst>
        </pc:picChg>
        <pc:picChg chg="add del mod replST">
          <ac:chgData name="Ikhtiyor Nematov" userId="92a5dad5a4ca85ac" providerId="LiveId" clId="{851688C4-8018-4F56-A162-246D13C881E6}" dt="2023-02-24T15:16:29.489" v="11688" actId="1076"/>
          <ac:picMkLst>
            <pc:docMk/>
            <pc:sldMk cId="2313053297" sldId="659"/>
            <ac:picMk id="23" creationId="{FED5AD12-7C26-7732-C943-C4AB840C2481}"/>
          </ac:picMkLst>
        </pc:picChg>
        <pc:picChg chg="del">
          <ac:chgData name="Ikhtiyor Nematov" userId="92a5dad5a4ca85ac" providerId="LiveId" clId="{851688C4-8018-4F56-A162-246D13C881E6}" dt="2023-02-09T11:27:32.582" v="5495" actId="478"/>
          <ac:picMkLst>
            <pc:docMk/>
            <pc:sldMk cId="2313053297" sldId="659"/>
            <ac:picMk id="2052" creationId="{07FAFC6D-84DA-BA10-B802-24E537ABAAAD}"/>
          </ac:picMkLst>
        </pc:picChg>
        <pc:picChg chg="del">
          <ac:chgData name="Ikhtiyor Nematov" userId="92a5dad5a4ca85ac" providerId="LiveId" clId="{851688C4-8018-4F56-A162-246D13C881E6}" dt="2023-02-09T11:27:32.582" v="5495" actId="478"/>
          <ac:picMkLst>
            <pc:docMk/>
            <pc:sldMk cId="2313053297" sldId="659"/>
            <ac:picMk id="3076" creationId="{6011D1FD-3523-7890-A518-D39A672BBCAC}"/>
          </ac:picMkLst>
        </pc:picChg>
      </pc:sldChg>
      <pc:sldChg chg="addSp delSp modSp new del mod ord setBg setClrOvrMap">
        <pc:chgData name="Ikhtiyor Nematov" userId="92a5dad5a4ca85ac" providerId="LiveId" clId="{851688C4-8018-4F56-A162-246D13C881E6}" dt="2023-02-09T14:53:39.954" v="6566" actId="47"/>
        <pc:sldMkLst>
          <pc:docMk/>
          <pc:sldMk cId="555638968" sldId="660"/>
        </pc:sldMkLst>
        <pc:spChg chg="mod ord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2" creationId="{9A784A9D-9C85-412D-6C04-810C7FC8943C}"/>
          </ac:spMkLst>
        </pc:spChg>
        <pc:spChg chg="mod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3" creationId="{5094CF4E-8F91-5084-F6F7-2ABF9EEFCF35}"/>
          </ac:spMkLst>
        </pc:spChg>
        <pc:spChg chg="del">
          <ac:chgData name="Ikhtiyor Nematov" userId="92a5dad5a4ca85ac" providerId="LiveId" clId="{851688C4-8018-4F56-A162-246D13C881E6}" dt="2023-02-09T14:51:23.679" v="6543" actId="478"/>
          <ac:spMkLst>
            <pc:docMk/>
            <pc:sldMk cId="555638968" sldId="660"/>
            <ac:spMk id="4" creationId="{B7BD0185-B53D-BE94-36BB-3CEAC7892615}"/>
          </ac:spMkLst>
        </pc:spChg>
        <pc:spChg chg="add del mod">
          <ac:chgData name="Ikhtiyor Nematov" userId="92a5dad5a4ca85ac" providerId="LiveId" clId="{851688C4-8018-4F56-A162-246D13C881E6}" dt="2023-02-09T14:51:40.628" v="6550" actId="26606"/>
          <ac:spMkLst>
            <pc:docMk/>
            <pc:sldMk cId="555638968" sldId="660"/>
            <ac:spMk id="5" creationId="{883641B7-A57D-C08A-558F-15DD9DB42E84}"/>
          </ac:spMkLst>
        </pc:spChg>
        <pc:spChg chg="add del">
          <ac:chgData name="Ikhtiyor Nematov" userId="92a5dad5a4ca85ac" providerId="LiveId" clId="{851688C4-8018-4F56-A162-246D13C881E6}" dt="2023-02-09T14:51:39.205" v="6547" actId="26606"/>
          <ac:spMkLst>
            <pc:docMk/>
            <pc:sldMk cId="555638968" sldId="660"/>
            <ac:spMk id="11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9T14:51:39.205" v="6547" actId="26606"/>
          <ac:spMkLst>
            <pc:docMk/>
            <pc:sldMk cId="555638968" sldId="660"/>
            <ac:spMk id="13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9T14:51:39.205" v="6547" actId="26606"/>
          <ac:spMkLst>
            <pc:docMk/>
            <pc:sldMk cId="555638968" sldId="660"/>
            <ac:spMk id="15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9T14:51:39.205" v="6547" actId="26606"/>
          <ac:spMkLst>
            <pc:docMk/>
            <pc:sldMk cId="555638968" sldId="660"/>
            <ac:spMk id="17" creationId="{063BBA22-50EA-4C4D-BE05-F1CE4E63AA56}"/>
          </ac:spMkLst>
        </pc:spChg>
        <pc:spChg chg="add del">
          <ac:chgData name="Ikhtiyor Nematov" userId="92a5dad5a4ca85ac" providerId="LiveId" clId="{851688C4-8018-4F56-A162-246D13C881E6}" dt="2023-02-09T14:51:40.590" v="6549" actId="26606"/>
          <ac:spMkLst>
            <pc:docMk/>
            <pc:sldMk cId="555638968" sldId="660"/>
            <ac:spMk id="19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9T14:51:40.590" v="6549" actId="26606"/>
          <ac:spMkLst>
            <pc:docMk/>
            <pc:sldMk cId="555638968" sldId="660"/>
            <ac:spMk id="20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9T14:51:40.590" v="6549" actId="26606"/>
          <ac:spMkLst>
            <pc:docMk/>
            <pc:sldMk cId="555638968" sldId="660"/>
            <ac:spMk id="21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9T14:51:40.590" v="6549" actId="26606"/>
          <ac:spMkLst>
            <pc:docMk/>
            <pc:sldMk cId="555638968" sldId="660"/>
            <ac:spMk id="22" creationId="{063BBA22-50EA-4C4D-BE05-F1CE4E63AA56}"/>
          </ac:spMkLst>
        </pc:spChg>
        <pc:spChg chg="add del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25" creationId="{BACC6370-2D7E-4714-9D71-7542949D7D5D}"/>
          </ac:spMkLst>
        </pc:spChg>
        <pc:spChg chg="add del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26" creationId="{F68B3F68-107C-434F-AA38-110D5EA91B85}"/>
          </ac:spMkLst>
        </pc:spChg>
        <pc:spChg chg="add del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27" creationId="{AAD0DBB9-1A4B-4391-81D4-CB19F9AB918A}"/>
          </ac:spMkLst>
        </pc:spChg>
        <pc:spChg chg="add del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28" creationId="{063BBA22-50EA-4C4D-BE05-F1CE4E63AA56}"/>
          </ac:spMkLst>
        </pc:spChg>
        <pc:spChg chg="add del">
          <ac:chgData name="Ikhtiyor Nematov" userId="92a5dad5a4ca85ac" providerId="LiveId" clId="{851688C4-8018-4F56-A162-246D13C881E6}" dt="2023-02-09T14:52:07.256" v="6552" actId="26606"/>
          <ac:spMkLst>
            <pc:docMk/>
            <pc:sldMk cId="555638968" sldId="660"/>
            <ac:spMk id="34" creationId="{1D9F7BF7-0470-4643-98A4-6BC35B3D40E0}"/>
          </ac:spMkLst>
        </pc:spChg>
        <pc:spChg chg="add del">
          <ac:chgData name="Ikhtiyor Nematov" userId="92a5dad5a4ca85ac" providerId="LiveId" clId="{851688C4-8018-4F56-A162-246D13C881E6}" dt="2023-02-09T14:52:07.256" v="6552" actId="26606"/>
          <ac:spMkLst>
            <pc:docMk/>
            <pc:sldMk cId="555638968" sldId="660"/>
            <ac:spMk id="36" creationId="{644AD5F1-5EFA-450C-8A99-3B23B033F517}"/>
          </ac:spMkLst>
        </pc:spChg>
        <pc:spChg chg="add del">
          <ac:chgData name="Ikhtiyor Nematov" userId="92a5dad5a4ca85ac" providerId="LiveId" clId="{851688C4-8018-4F56-A162-246D13C881E6}" dt="2023-02-09T14:52:23.083" v="6554" actId="26606"/>
          <ac:spMkLst>
            <pc:docMk/>
            <pc:sldMk cId="555638968" sldId="660"/>
            <ac:spMk id="38" creationId="{7D144591-E9E9-4209-8701-3BB48A917D51}"/>
          </ac:spMkLst>
        </pc:spChg>
        <pc:spChg chg="add del">
          <ac:chgData name="Ikhtiyor Nematov" userId="92a5dad5a4ca85ac" providerId="LiveId" clId="{851688C4-8018-4F56-A162-246D13C881E6}" dt="2023-02-09T14:52:30.947" v="6556" actId="26606"/>
          <ac:spMkLst>
            <pc:docMk/>
            <pc:sldMk cId="555638968" sldId="660"/>
            <ac:spMk id="40" creationId="{1D9F7BF7-0470-4643-98A4-6BC35B3D40E0}"/>
          </ac:spMkLst>
        </pc:spChg>
        <pc:spChg chg="add del">
          <ac:chgData name="Ikhtiyor Nematov" userId="92a5dad5a4ca85ac" providerId="LiveId" clId="{851688C4-8018-4F56-A162-246D13C881E6}" dt="2023-02-09T14:52:30.947" v="6556" actId="26606"/>
          <ac:spMkLst>
            <pc:docMk/>
            <pc:sldMk cId="555638968" sldId="660"/>
            <ac:spMk id="41" creationId="{644AD5F1-5EFA-450C-8A99-3B23B033F517}"/>
          </ac:spMkLst>
        </pc:spChg>
        <pc:spChg chg="add del">
          <ac:chgData name="Ikhtiyor Nematov" userId="92a5dad5a4ca85ac" providerId="LiveId" clId="{851688C4-8018-4F56-A162-246D13C881E6}" dt="2023-02-09T14:52:38.673" v="6558" actId="26606"/>
          <ac:spMkLst>
            <pc:docMk/>
            <pc:sldMk cId="555638968" sldId="660"/>
            <ac:spMk id="43" creationId="{955A2079-FA98-4876-80F0-72364A7D2EA4}"/>
          </ac:spMkLst>
        </pc:spChg>
        <pc:spChg chg="add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45" creationId="{1D9F7BF7-0470-4643-98A4-6BC35B3D40E0}"/>
          </ac:spMkLst>
        </pc:spChg>
        <pc:spChg chg="add">
          <ac:chgData name="Ikhtiyor Nematov" userId="92a5dad5a4ca85ac" providerId="LiveId" clId="{851688C4-8018-4F56-A162-246D13C881E6}" dt="2023-02-09T14:52:38.720" v="6559" actId="26606"/>
          <ac:spMkLst>
            <pc:docMk/>
            <pc:sldMk cId="555638968" sldId="660"/>
            <ac:spMk id="46" creationId="{644AD5F1-5EFA-450C-8A99-3B23B033F517}"/>
          </ac:spMkLst>
        </pc:spChg>
        <pc:graphicFrameChg chg="add del">
          <ac:chgData name="Ikhtiyor Nematov" userId="92a5dad5a4ca85ac" providerId="LiveId" clId="{851688C4-8018-4F56-A162-246D13C881E6}" dt="2023-02-09T14:51:39.205" v="6547" actId="26606"/>
          <ac:graphicFrameMkLst>
            <pc:docMk/>
            <pc:sldMk cId="555638968" sldId="660"/>
            <ac:graphicFrameMk id="7" creationId="{B8C550E4-B36C-324C-4D0D-B9F6401A57C3}"/>
          </ac:graphicFrameMkLst>
        </pc:graphicFrameChg>
        <pc:graphicFrameChg chg="add del">
          <ac:chgData name="Ikhtiyor Nematov" userId="92a5dad5a4ca85ac" providerId="LiveId" clId="{851688C4-8018-4F56-A162-246D13C881E6}" dt="2023-02-09T14:51:40.590" v="6549" actId="26606"/>
          <ac:graphicFrameMkLst>
            <pc:docMk/>
            <pc:sldMk cId="555638968" sldId="660"/>
            <ac:graphicFrameMk id="23" creationId="{5A0B4D90-97FA-39B5-910A-E73BEDA17266}"/>
          </ac:graphicFrameMkLst>
        </pc:graphicFrameChg>
        <pc:graphicFrameChg chg="add mod modGraphic">
          <ac:chgData name="Ikhtiyor Nematov" userId="92a5dad5a4ca85ac" providerId="LiveId" clId="{851688C4-8018-4F56-A162-246D13C881E6}" dt="2023-02-09T14:52:38.720" v="6559" actId="26606"/>
          <ac:graphicFrameMkLst>
            <pc:docMk/>
            <pc:sldMk cId="555638968" sldId="660"/>
            <ac:graphicFrameMk id="29" creationId="{B8C550E4-B36C-324C-4D0D-B9F6401A57C3}"/>
          </ac:graphicFrameMkLst>
        </pc:graphicFrameChg>
      </pc:sldChg>
      <pc:sldChg chg="addSp delSp modSp new mod addAnim delAnim modAnim">
        <pc:chgData name="Ikhtiyor Nematov" userId="92a5dad5a4ca85ac" providerId="LiveId" clId="{851688C4-8018-4F56-A162-246D13C881E6}" dt="2023-02-10T15:09:57.661" v="9428" actId="207"/>
        <pc:sldMkLst>
          <pc:docMk/>
          <pc:sldMk cId="2470039724" sldId="661"/>
        </pc:sldMkLst>
        <pc:spChg chg="mod">
          <ac:chgData name="Ikhtiyor Nematov" userId="92a5dad5a4ca85ac" providerId="LiveId" clId="{851688C4-8018-4F56-A162-246D13C881E6}" dt="2023-02-09T15:13:31.336" v="6675" actId="20577"/>
          <ac:spMkLst>
            <pc:docMk/>
            <pc:sldMk cId="2470039724" sldId="661"/>
            <ac:spMk id="3" creationId="{999FC6C4-9261-AB73-7EA9-A04E84806618}"/>
          </ac:spMkLst>
        </pc:spChg>
        <pc:spChg chg="add del">
          <ac:chgData name="Ikhtiyor Nematov" userId="92a5dad5a4ca85ac" providerId="LiveId" clId="{851688C4-8018-4F56-A162-246D13C881E6}" dt="2023-02-09T13:52:50.107" v="5705" actId="478"/>
          <ac:spMkLst>
            <pc:docMk/>
            <pc:sldMk cId="2470039724" sldId="661"/>
            <ac:spMk id="4" creationId="{C3A3CDD4-EA54-32B8-6B60-18FFB00AE713}"/>
          </ac:spMkLst>
        </pc:spChg>
        <pc:spChg chg="add mod">
          <ac:chgData name="Ikhtiyor Nematov" userId="92a5dad5a4ca85ac" providerId="LiveId" clId="{851688C4-8018-4F56-A162-246D13C881E6}" dt="2023-02-09T15:14:40.327" v="6683" actId="14100"/>
          <ac:spMkLst>
            <pc:docMk/>
            <pc:sldMk cId="2470039724" sldId="661"/>
            <ac:spMk id="20" creationId="{6E814DFA-CE77-F00D-1F92-1300F9E2742D}"/>
          </ac:spMkLst>
        </pc:spChg>
        <pc:spChg chg="add mod">
          <ac:chgData name="Ikhtiyor Nematov" userId="92a5dad5a4ca85ac" providerId="LiveId" clId="{851688C4-8018-4F56-A162-246D13C881E6}" dt="2023-02-09T15:14:31.068" v="6681" actId="1076"/>
          <ac:spMkLst>
            <pc:docMk/>
            <pc:sldMk cId="2470039724" sldId="661"/>
            <ac:spMk id="23" creationId="{CED2A920-405E-883E-455C-0EFC8C31E075}"/>
          </ac:spMkLst>
        </pc:spChg>
        <pc:spChg chg="add mod">
          <ac:chgData name="Ikhtiyor Nematov" userId="92a5dad5a4ca85ac" providerId="LiveId" clId="{851688C4-8018-4F56-A162-246D13C881E6}" dt="2023-02-09T15:14:17.845" v="6678" actId="403"/>
          <ac:spMkLst>
            <pc:docMk/>
            <pc:sldMk cId="2470039724" sldId="661"/>
            <ac:spMk id="34" creationId="{7DA4BF51-029D-23C6-2FB8-938D2944DCE4}"/>
          </ac:spMkLst>
        </pc:spChg>
        <pc:spChg chg="add mod">
          <ac:chgData name="Ikhtiyor Nematov" userId="92a5dad5a4ca85ac" providerId="LiveId" clId="{851688C4-8018-4F56-A162-246D13C881E6}" dt="2023-02-09T15:30:56.098" v="6844" actId="1076"/>
          <ac:spMkLst>
            <pc:docMk/>
            <pc:sldMk cId="2470039724" sldId="661"/>
            <ac:spMk id="48" creationId="{2B60584E-626B-8B6C-7397-E6D621D04AC8}"/>
          </ac:spMkLst>
        </pc:spChg>
        <pc:spChg chg="add mod">
          <ac:chgData name="Ikhtiyor Nematov" userId="92a5dad5a4ca85ac" providerId="LiveId" clId="{851688C4-8018-4F56-A162-246D13C881E6}" dt="2023-02-09T17:51:05.289" v="8075" actId="20577"/>
          <ac:spMkLst>
            <pc:docMk/>
            <pc:sldMk cId="2470039724" sldId="661"/>
            <ac:spMk id="60" creationId="{B216035F-EF0E-D0FF-F1B5-76BF91BD06BD}"/>
          </ac:spMkLst>
        </pc:spChg>
        <pc:spChg chg="add del mod">
          <ac:chgData name="Ikhtiyor Nematov" userId="92a5dad5a4ca85ac" providerId="LiveId" clId="{851688C4-8018-4F56-A162-246D13C881E6}" dt="2023-02-09T14:23:46.677" v="6212"/>
          <ac:spMkLst>
            <pc:docMk/>
            <pc:sldMk cId="2470039724" sldId="661"/>
            <ac:spMk id="61" creationId="{55B5315F-0AD5-DFE7-4DA1-70656DFC884C}"/>
          </ac:spMkLst>
        </pc:spChg>
        <pc:spChg chg="add mod">
          <ac:chgData name="Ikhtiyor Nematov" userId="92a5dad5a4ca85ac" providerId="LiveId" clId="{851688C4-8018-4F56-A162-246D13C881E6}" dt="2023-02-09T15:17:42.609" v="6738" actId="20577"/>
          <ac:spMkLst>
            <pc:docMk/>
            <pc:sldMk cId="2470039724" sldId="661"/>
            <ac:spMk id="62" creationId="{C84DB3FE-66CB-5BE7-403D-1C67EBBBB9D9}"/>
          </ac:spMkLst>
        </pc:spChg>
        <pc:spChg chg="add mod">
          <ac:chgData name="Ikhtiyor Nematov" userId="92a5dad5a4ca85ac" providerId="LiveId" clId="{851688C4-8018-4F56-A162-246D13C881E6}" dt="2023-02-09T15:36:39.069" v="6874" actId="1076"/>
          <ac:spMkLst>
            <pc:docMk/>
            <pc:sldMk cId="2470039724" sldId="661"/>
            <ac:spMk id="81" creationId="{8727BD36-A714-90AA-71BB-046E6779F4F5}"/>
          </ac:spMkLst>
        </pc:spChg>
        <pc:spChg chg="add del mod">
          <ac:chgData name="Ikhtiyor Nematov" userId="92a5dad5a4ca85ac" providerId="LiveId" clId="{851688C4-8018-4F56-A162-246D13C881E6}" dt="2023-02-09T14:53:17.489" v="6565" actId="478"/>
          <ac:spMkLst>
            <pc:docMk/>
            <pc:sldMk cId="2470039724" sldId="661"/>
            <ac:spMk id="83" creationId="{02EF5D35-44CE-7953-F520-CC0E7C0C5319}"/>
          </ac:spMkLst>
        </pc:spChg>
        <pc:spChg chg="add mod">
          <ac:chgData name="Ikhtiyor Nematov" userId="92a5dad5a4ca85ac" providerId="LiveId" clId="{851688C4-8018-4F56-A162-246D13C881E6}" dt="2023-02-09T17:51:01.817" v="8072" actId="1076"/>
          <ac:spMkLst>
            <pc:docMk/>
            <pc:sldMk cId="2470039724" sldId="661"/>
            <ac:spMk id="105" creationId="{DAE5CF6E-122C-3217-8989-099D9EC0744A}"/>
          </ac:spMkLst>
        </pc:spChg>
        <pc:spChg chg="add del mod">
          <ac:chgData name="Ikhtiyor Nematov" userId="92a5dad5a4ca85ac" providerId="LiveId" clId="{851688C4-8018-4F56-A162-246D13C881E6}" dt="2023-02-10T14:58:53.742" v="9367" actId="21"/>
          <ac:spMkLst>
            <pc:docMk/>
            <pc:sldMk cId="2470039724" sldId="661"/>
            <ac:spMk id="156" creationId="{3540C232-AA55-73C5-CF17-8CFADAEBF76F}"/>
          </ac:spMkLst>
        </pc:spChg>
        <pc:spChg chg="add del mod">
          <ac:chgData name="Ikhtiyor Nematov" userId="92a5dad5a4ca85ac" providerId="LiveId" clId="{851688C4-8018-4F56-A162-246D13C881E6}" dt="2023-02-10T14:58:53.742" v="9367" actId="21"/>
          <ac:spMkLst>
            <pc:docMk/>
            <pc:sldMk cId="2470039724" sldId="661"/>
            <ac:spMk id="157" creationId="{406A5858-CD28-EF42-4B66-992251C4FDCC}"/>
          </ac:spMkLst>
        </pc:spChg>
        <pc:spChg chg="add del mod">
          <ac:chgData name="Ikhtiyor Nematov" userId="92a5dad5a4ca85ac" providerId="LiveId" clId="{851688C4-8018-4F56-A162-246D13C881E6}" dt="2023-02-10T14:58:53.742" v="9367" actId="21"/>
          <ac:spMkLst>
            <pc:docMk/>
            <pc:sldMk cId="2470039724" sldId="661"/>
            <ac:spMk id="158" creationId="{43E27A70-19A1-22F6-4D3A-FA1F6734370F}"/>
          </ac:spMkLst>
        </pc:spChg>
        <pc:spChg chg="add del mod">
          <ac:chgData name="Ikhtiyor Nematov" userId="92a5dad5a4ca85ac" providerId="LiveId" clId="{851688C4-8018-4F56-A162-246D13C881E6}" dt="2023-02-10T14:58:53.742" v="9367" actId="21"/>
          <ac:spMkLst>
            <pc:docMk/>
            <pc:sldMk cId="2470039724" sldId="661"/>
            <ac:spMk id="159" creationId="{4146C7C5-E873-F1EE-D9E3-E343771039A4}"/>
          </ac:spMkLst>
        </pc:spChg>
        <pc:spChg chg="add del mod">
          <ac:chgData name="Ikhtiyor Nematov" userId="92a5dad5a4ca85ac" providerId="LiveId" clId="{851688C4-8018-4F56-A162-246D13C881E6}" dt="2023-02-10T15:09:57.661" v="9428" actId="207"/>
          <ac:spMkLst>
            <pc:docMk/>
            <pc:sldMk cId="2470039724" sldId="661"/>
            <ac:spMk id="160" creationId="{57268A4E-E6DB-766C-8F24-D0F7E61663DD}"/>
          </ac:spMkLst>
        </pc:spChg>
        <pc:spChg chg="add mod">
          <ac:chgData name="Ikhtiyor Nematov" userId="92a5dad5a4ca85ac" providerId="LiveId" clId="{851688C4-8018-4F56-A162-246D13C881E6}" dt="2023-02-09T15:35:04.059" v="6868" actId="571"/>
          <ac:spMkLst>
            <pc:docMk/>
            <pc:sldMk cId="2470039724" sldId="661"/>
            <ac:spMk id="180" creationId="{68AFDF7C-933E-E3D9-09C8-B7CC5CCF9F04}"/>
          </ac:spMkLst>
        </pc:spChg>
        <pc:graphicFrameChg chg="add del mod">
          <ac:chgData name="Ikhtiyor Nematov" userId="92a5dad5a4ca85ac" providerId="LiveId" clId="{851688C4-8018-4F56-A162-246D13C881E6}" dt="2023-02-09T15:26:06.009" v="6798" actId="478"/>
          <ac:graphicFrameMkLst>
            <pc:docMk/>
            <pc:sldMk cId="2470039724" sldId="661"/>
            <ac:graphicFrameMk id="85" creationId="{2BA56811-37FF-BACA-3A2C-5ADEB3C27A3D}"/>
          </ac:graphicFrameMkLst>
        </pc:graphicFrameChg>
        <pc:picChg chg="add del mod">
          <ac:chgData name="Ikhtiyor Nematov" userId="92a5dad5a4ca85ac" providerId="LiveId" clId="{851688C4-8018-4F56-A162-246D13C881E6}" dt="2023-02-09T14:02:32.029" v="5798" actId="478"/>
          <ac:picMkLst>
            <pc:docMk/>
            <pc:sldMk cId="2470039724" sldId="661"/>
            <ac:picMk id="19" creationId="{E35C928D-9A04-86F6-FFDC-8302101C0F50}"/>
          </ac:picMkLst>
        </pc:picChg>
        <pc:picChg chg="add del mod">
          <ac:chgData name="Ikhtiyor Nematov" userId="92a5dad5a4ca85ac" providerId="LiveId" clId="{851688C4-8018-4F56-A162-246D13C881E6}" dt="2023-02-09T14:10:09.862" v="5947" actId="478"/>
          <ac:picMkLst>
            <pc:docMk/>
            <pc:sldMk cId="2470039724" sldId="661"/>
            <ac:picMk id="22" creationId="{A63ED4BA-A12A-2749-F382-1914F987ECE5}"/>
          </ac:picMkLst>
        </pc:picChg>
        <pc:picChg chg="add del mod">
          <ac:chgData name="Ikhtiyor Nematov" userId="92a5dad5a4ca85ac" providerId="LiveId" clId="{851688C4-8018-4F56-A162-246D13C881E6}" dt="2023-02-09T14:14:40.974" v="5976" actId="478"/>
          <ac:picMkLst>
            <pc:docMk/>
            <pc:sldMk cId="2470039724" sldId="661"/>
            <ac:picMk id="45" creationId="{477C3AEC-1F9E-B710-4A07-A996EC8BAA7F}"/>
          </ac:picMkLst>
        </pc:picChg>
        <pc:picChg chg="add mod">
          <ac:chgData name="Ikhtiyor Nematov" userId="92a5dad5a4ca85ac" providerId="LiveId" clId="{851688C4-8018-4F56-A162-246D13C881E6}" dt="2023-02-09T15:52:52.139" v="6954" actId="1076"/>
          <ac:picMkLst>
            <pc:docMk/>
            <pc:sldMk cId="2470039724" sldId="661"/>
            <ac:picMk id="47" creationId="{FC36A26B-479C-2693-3824-EEC17B9E3E2C}"/>
          </ac:picMkLst>
        </pc:picChg>
        <pc:picChg chg="add mod">
          <ac:chgData name="Ikhtiyor Nematov" userId="92a5dad5a4ca85ac" providerId="LiveId" clId="{851688C4-8018-4F56-A162-246D13C881E6}" dt="2023-02-09T15:13:57.010" v="6676" actId="1076"/>
          <ac:picMkLst>
            <pc:docMk/>
            <pc:sldMk cId="2470039724" sldId="661"/>
            <ac:picMk id="51" creationId="{CCC49D8D-133D-5654-184D-1F4F6C69A94E}"/>
          </ac:picMkLst>
        </pc:picChg>
        <pc:picChg chg="add mod">
          <ac:chgData name="Ikhtiyor Nematov" userId="92a5dad5a4ca85ac" providerId="LiveId" clId="{851688C4-8018-4F56-A162-246D13C881E6}" dt="2023-02-09T15:13:57.010" v="6676" actId="1076"/>
          <ac:picMkLst>
            <pc:docMk/>
            <pc:sldMk cId="2470039724" sldId="661"/>
            <ac:picMk id="52" creationId="{9680FB32-51D0-CF7D-9AB5-563C3AFE329B}"/>
          </ac:picMkLst>
        </pc:picChg>
        <pc:picChg chg="add mod">
          <ac:chgData name="Ikhtiyor Nematov" userId="92a5dad5a4ca85ac" providerId="LiveId" clId="{851688C4-8018-4F56-A162-246D13C881E6}" dt="2023-02-09T15:13:57.010" v="6676" actId="1076"/>
          <ac:picMkLst>
            <pc:docMk/>
            <pc:sldMk cId="2470039724" sldId="661"/>
            <ac:picMk id="53" creationId="{946EC47F-083A-FB54-B220-B43347787199}"/>
          </ac:picMkLst>
        </pc:picChg>
        <pc:picChg chg="add mod">
          <ac:chgData name="Ikhtiyor Nematov" userId="92a5dad5a4ca85ac" providerId="LiveId" clId="{851688C4-8018-4F56-A162-246D13C881E6}" dt="2023-02-09T15:36:44.422" v="6875" actId="1076"/>
          <ac:picMkLst>
            <pc:docMk/>
            <pc:sldMk cId="2470039724" sldId="661"/>
            <ac:picMk id="57" creationId="{1BA91711-B4C3-3F02-BDD3-444603A6DEFB}"/>
          </ac:picMkLst>
        </pc:picChg>
        <pc:picChg chg="add del">
          <ac:chgData name="Ikhtiyor Nematov" userId="92a5dad5a4ca85ac" providerId="LiveId" clId="{851688C4-8018-4F56-A162-246D13C881E6}" dt="2023-02-09T14:20:04.796" v="6076" actId="22"/>
          <ac:picMkLst>
            <pc:docMk/>
            <pc:sldMk cId="2470039724" sldId="661"/>
            <ac:picMk id="59" creationId="{2FE7985F-70A9-6E05-93F1-181FF4597BB9}"/>
          </ac:picMkLst>
        </pc:picChg>
        <pc:picChg chg="add mod">
          <ac:chgData name="Ikhtiyor Nematov" userId="92a5dad5a4ca85ac" providerId="LiveId" clId="{851688C4-8018-4F56-A162-246D13C881E6}" dt="2023-02-09T15:13:57.010" v="6676" actId="1076"/>
          <ac:picMkLst>
            <pc:docMk/>
            <pc:sldMk cId="2470039724" sldId="661"/>
            <ac:picMk id="79" creationId="{093F6282-366B-3521-918B-4471208134FE}"/>
          </ac:picMkLst>
        </pc:picChg>
        <pc:picChg chg="add mod">
          <ac:chgData name="Ikhtiyor Nematov" userId="92a5dad5a4ca85ac" providerId="LiveId" clId="{851688C4-8018-4F56-A162-246D13C881E6}" dt="2023-02-09T15:13:57.010" v="6676" actId="1076"/>
          <ac:picMkLst>
            <pc:docMk/>
            <pc:sldMk cId="2470039724" sldId="661"/>
            <ac:picMk id="80" creationId="{39715190-E92D-3EA7-EDE2-0FBE9C36F932}"/>
          </ac:picMkLst>
        </pc:picChg>
        <pc:picChg chg="add mod">
          <ac:chgData name="Ikhtiyor Nematov" userId="92a5dad5a4ca85ac" providerId="LiveId" clId="{851688C4-8018-4F56-A162-246D13C881E6}" dt="2023-02-09T15:16:34.840" v="6686" actId="1076"/>
          <ac:picMkLst>
            <pc:docMk/>
            <pc:sldMk cId="2470039724" sldId="661"/>
            <ac:picMk id="151" creationId="{1411C90E-E66D-4A90-C267-0BBF2F8BECE0}"/>
          </ac:picMkLst>
        </pc:picChg>
        <pc:picChg chg="add mod">
          <ac:chgData name="Ikhtiyor Nematov" userId="92a5dad5a4ca85ac" providerId="LiveId" clId="{851688C4-8018-4F56-A162-246D13C881E6}" dt="2023-02-09T15:35:04.059" v="6868" actId="571"/>
          <ac:picMkLst>
            <pc:docMk/>
            <pc:sldMk cId="2470039724" sldId="661"/>
            <ac:picMk id="179" creationId="{E052D429-F756-B80E-C3D0-A153565C2560}"/>
          </ac:picMkLst>
        </pc:picChg>
        <pc:cxnChg chg="add del">
          <ac:chgData name="Ikhtiyor Nematov" userId="92a5dad5a4ca85ac" providerId="LiveId" clId="{851688C4-8018-4F56-A162-246D13C881E6}" dt="2023-02-09T13:54:33.253" v="5709" actId="478"/>
          <ac:cxnSpMkLst>
            <pc:docMk/>
            <pc:sldMk cId="2470039724" sldId="661"/>
            <ac:cxnSpMk id="6" creationId="{43055AF0-CF14-83A9-93DC-FD888E1BD146}"/>
          </ac:cxnSpMkLst>
        </pc:cxnChg>
        <pc:cxnChg chg="add mod">
          <ac:chgData name="Ikhtiyor Nematov" userId="92a5dad5a4ca85ac" providerId="LiveId" clId="{851688C4-8018-4F56-A162-246D13C881E6}" dt="2023-02-09T15:13:57.010" v="6676" actId="1076"/>
          <ac:cxnSpMkLst>
            <pc:docMk/>
            <pc:sldMk cId="2470039724" sldId="661"/>
            <ac:cxnSpMk id="8" creationId="{60099E13-A065-8B1B-0B8C-4700538A9236}"/>
          </ac:cxnSpMkLst>
        </pc:cxnChg>
        <pc:cxnChg chg="add del">
          <ac:chgData name="Ikhtiyor Nematov" userId="92a5dad5a4ca85ac" providerId="LiveId" clId="{851688C4-8018-4F56-A162-246D13C881E6}" dt="2023-02-09T13:55:33.884" v="5715" actId="478"/>
          <ac:cxnSpMkLst>
            <pc:docMk/>
            <pc:sldMk cId="2470039724" sldId="661"/>
            <ac:cxnSpMk id="12" creationId="{2959D212-5B4D-9485-F334-DFD7BAB85783}"/>
          </ac:cxnSpMkLst>
        </pc:cxnChg>
        <pc:cxnChg chg="add del mod">
          <ac:chgData name="Ikhtiyor Nematov" userId="92a5dad5a4ca85ac" providerId="LiveId" clId="{851688C4-8018-4F56-A162-246D13C881E6}" dt="2023-02-10T15:00:29.528" v="9380" actId="1076"/>
          <ac:cxnSpMkLst>
            <pc:docMk/>
            <pc:sldMk cId="2470039724" sldId="661"/>
            <ac:cxnSpMk id="13" creationId="{C49A109B-A4D7-6777-3619-70585165FB26}"/>
          </ac:cxnSpMkLst>
        </pc:cxnChg>
        <pc:cxnChg chg="add del">
          <ac:chgData name="Ikhtiyor Nematov" userId="92a5dad5a4ca85ac" providerId="LiveId" clId="{851688C4-8018-4F56-A162-246D13C881E6}" dt="2023-02-09T13:56:14.060" v="5720" actId="478"/>
          <ac:cxnSpMkLst>
            <pc:docMk/>
            <pc:sldMk cId="2470039724" sldId="661"/>
            <ac:cxnSpMk id="15" creationId="{730B34A0-E0CE-320A-F0B9-AB5E94FF08C1}"/>
          </ac:cxnSpMkLst>
        </pc:cxnChg>
        <pc:cxnChg chg="add mod">
          <ac:chgData name="Ikhtiyor Nematov" userId="92a5dad5a4ca85ac" providerId="LiveId" clId="{851688C4-8018-4F56-A162-246D13C881E6}" dt="2023-02-09T15:13:57.010" v="6676" actId="1076"/>
          <ac:cxnSpMkLst>
            <pc:docMk/>
            <pc:sldMk cId="2470039724" sldId="661"/>
            <ac:cxnSpMk id="17" creationId="{CBB2794F-5A2E-7BCB-4582-48A2C2EEEDA0}"/>
          </ac:cxnSpMkLst>
        </pc:cxnChg>
        <pc:cxnChg chg="add del mod">
          <ac:chgData name="Ikhtiyor Nematov" userId="92a5dad5a4ca85ac" providerId="LiveId" clId="{851688C4-8018-4F56-A162-246D13C881E6}" dt="2023-02-10T15:00:32.650" v="9383" actId="21"/>
          <ac:cxnSpMkLst>
            <pc:docMk/>
            <pc:sldMk cId="2470039724" sldId="661"/>
            <ac:cxnSpMk id="39" creationId="{E3E0FD08-764A-D0E1-FE83-BCC8960F7121}"/>
          </ac:cxnSpMkLst>
        </pc:cxnChg>
        <pc:cxnChg chg="add mod">
          <ac:chgData name="Ikhtiyor Nematov" userId="92a5dad5a4ca85ac" providerId="LiveId" clId="{851688C4-8018-4F56-A162-246D13C881E6}" dt="2023-02-10T14:58:53.742" v="9367" actId="21"/>
          <ac:cxnSpMkLst>
            <pc:docMk/>
            <pc:sldMk cId="2470039724" sldId="661"/>
            <ac:cxnSpMk id="87" creationId="{7E109115-9902-557A-BD2A-0B7018AEF8C3}"/>
          </ac:cxnSpMkLst>
        </pc:cxnChg>
        <pc:cxnChg chg="add mod">
          <ac:chgData name="Ikhtiyor Nematov" userId="92a5dad5a4ca85ac" providerId="LiveId" clId="{851688C4-8018-4F56-A162-246D13C881E6}" dt="2023-02-10T14:58:53.742" v="9367" actId="21"/>
          <ac:cxnSpMkLst>
            <pc:docMk/>
            <pc:sldMk cId="2470039724" sldId="661"/>
            <ac:cxnSpMk id="92" creationId="{13EF731A-5DA5-B9B5-D80B-45847606223E}"/>
          </ac:cxnSpMkLst>
        </pc:cxnChg>
        <pc:cxnChg chg="add mod">
          <ac:chgData name="Ikhtiyor Nematov" userId="92a5dad5a4ca85ac" providerId="LiveId" clId="{851688C4-8018-4F56-A162-246D13C881E6}" dt="2023-02-10T14:58:53.742" v="9367" actId="21"/>
          <ac:cxnSpMkLst>
            <pc:docMk/>
            <pc:sldMk cId="2470039724" sldId="661"/>
            <ac:cxnSpMk id="109" creationId="{1832E33F-06FD-A8B0-6877-BE9DC6A47833}"/>
          </ac:cxnSpMkLst>
        </pc:cxnChg>
        <pc:cxnChg chg="add del mod">
          <ac:chgData name="Ikhtiyor Nematov" userId="92a5dad5a4ca85ac" providerId="LiveId" clId="{851688C4-8018-4F56-A162-246D13C881E6}" dt="2023-02-09T15:06:21.162" v="6632" actId="478"/>
          <ac:cxnSpMkLst>
            <pc:docMk/>
            <pc:sldMk cId="2470039724" sldId="661"/>
            <ac:cxnSpMk id="113" creationId="{50416E12-A498-63B2-435B-9B88676185F3}"/>
          </ac:cxnSpMkLst>
        </pc:cxnChg>
        <pc:cxnChg chg="add del">
          <ac:chgData name="Ikhtiyor Nematov" userId="92a5dad5a4ca85ac" providerId="LiveId" clId="{851688C4-8018-4F56-A162-246D13C881E6}" dt="2023-02-09T15:06:24.082" v="6633" actId="478"/>
          <ac:cxnSpMkLst>
            <pc:docMk/>
            <pc:sldMk cId="2470039724" sldId="661"/>
            <ac:cxnSpMk id="123" creationId="{F9E92C88-BA2C-3183-9CB1-537F6A33DB25}"/>
          </ac:cxnSpMkLst>
        </pc:cxnChg>
        <pc:cxnChg chg="add del mod">
          <ac:chgData name="Ikhtiyor Nematov" userId="92a5dad5a4ca85ac" providerId="LiveId" clId="{851688C4-8018-4F56-A162-246D13C881E6}" dt="2023-02-09T15:06:59.529" v="6639" actId="478"/>
          <ac:cxnSpMkLst>
            <pc:docMk/>
            <pc:sldMk cId="2470039724" sldId="661"/>
            <ac:cxnSpMk id="125" creationId="{9279412E-4564-7BF9-0531-0B67330104A5}"/>
          </ac:cxnSpMkLst>
        </pc:cxnChg>
        <pc:cxnChg chg="add mod">
          <ac:chgData name="Ikhtiyor Nematov" userId="92a5dad5a4ca85ac" providerId="LiveId" clId="{851688C4-8018-4F56-A162-246D13C881E6}" dt="2023-02-09T15:30:56.098" v="6844" actId="1076"/>
          <ac:cxnSpMkLst>
            <pc:docMk/>
            <pc:sldMk cId="2470039724" sldId="661"/>
            <ac:cxnSpMk id="129" creationId="{93B73A71-E925-10F1-195B-C893A8F7E696}"/>
          </ac:cxnSpMkLst>
        </pc:cxnChg>
        <pc:cxnChg chg="add del mod">
          <ac:chgData name="Ikhtiyor Nematov" userId="92a5dad5a4ca85ac" providerId="LiveId" clId="{851688C4-8018-4F56-A162-246D13C881E6}" dt="2023-02-09T15:10:32.666" v="6657" actId="478"/>
          <ac:cxnSpMkLst>
            <pc:docMk/>
            <pc:sldMk cId="2470039724" sldId="661"/>
            <ac:cxnSpMk id="132" creationId="{92914F82-AACE-7A1A-D7CB-4770A0081E23}"/>
          </ac:cxnSpMkLst>
        </pc:cxnChg>
        <pc:cxnChg chg="add del mod">
          <ac:chgData name="Ikhtiyor Nematov" userId="92a5dad5a4ca85ac" providerId="LiveId" clId="{851688C4-8018-4F56-A162-246D13C881E6}" dt="2023-02-09T15:10:57.946" v="6661" actId="478"/>
          <ac:cxnSpMkLst>
            <pc:docMk/>
            <pc:sldMk cId="2470039724" sldId="661"/>
            <ac:cxnSpMk id="135" creationId="{E85C871A-A501-EDDD-A141-FA941E394C04}"/>
          </ac:cxnSpMkLst>
        </pc:cxnChg>
        <pc:cxnChg chg="add del">
          <ac:chgData name="Ikhtiyor Nematov" userId="92a5dad5a4ca85ac" providerId="LiveId" clId="{851688C4-8018-4F56-A162-246D13C881E6}" dt="2023-02-09T15:11:28.654" v="6663" actId="11529"/>
          <ac:cxnSpMkLst>
            <pc:docMk/>
            <pc:sldMk cId="2470039724" sldId="661"/>
            <ac:cxnSpMk id="139" creationId="{21EDA3DC-100B-FC49-8830-51AA331A1987}"/>
          </ac:cxnSpMkLst>
        </pc:cxnChg>
        <pc:cxnChg chg="add del mod">
          <ac:chgData name="Ikhtiyor Nematov" userId="92a5dad5a4ca85ac" providerId="LiveId" clId="{851688C4-8018-4F56-A162-246D13C881E6}" dt="2023-02-09T15:11:56.121" v="6668" actId="478"/>
          <ac:cxnSpMkLst>
            <pc:docMk/>
            <pc:sldMk cId="2470039724" sldId="661"/>
            <ac:cxnSpMk id="141" creationId="{0E4B34B8-318B-596F-884E-5841C6B1F50A}"/>
          </ac:cxnSpMkLst>
        </pc:cxnChg>
        <pc:cxnChg chg="add mod">
          <ac:chgData name="Ikhtiyor Nematov" userId="92a5dad5a4ca85ac" providerId="LiveId" clId="{851688C4-8018-4F56-A162-246D13C881E6}" dt="2023-02-09T15:36:39.069" v="6874" actId="1076"/>
          <ac:cxnSpMkLst>
            <pc:docMk/>
            <pc:sldMk cId="2470039724" sldId="661"/>
            <ac:cxnSpMk id="146" creationId="{FE57487B-6E2D-BE6A-CE48-83D55995AFFE}"/>
          </ac:cxnSpMkLst>
        </pc:cxnChg>
        <pc:cxnChg chg="add mod">
          <ac:chgData name="Ikhtiyor Nematov" userId="92a5dad5a4ca85ac" providerId="LiveId" clId="{851688C4-8018-4F56-A162-246D13C881E6}" dt="2023-02-09T15:30:18.828" v="6839" actId="14100"/>
          <ac:cxnSpMkLst>
            <pc:docMk/>
            <pc:sldMk cId="2470039724" sldId="661"/>
            <ac:cxnSpMk id="149" creationId="{5D3331A2-7A58-FAD1-8C3D-32F9A896637D}"/>
          </ac:cxnSpMkLst>
        </pc:cxnChg>
      </pc:sldChg>
      <pc:sldChg chg="modSp mod modAnim">
        <pc:chgData name="Ikhtiyor Nematov" userId="92a5dad5a4ca85ac" providerId="LiveId" clId="{851688C4-8018-4F56-A162-246D13C881E6}" dt="2023-02-28T12:52:17.972" v="12123" actId="27636"/>
        <pc:sldMkLst>
          <pc:docMk/>
          <pc:sldMk cId="1495314251" sldId="662"/>
        </pc:sldMkLst>
        <pc:spChg chg="mod">
          <ac:chgData name="Ikhtiyor Nematov" userId="92a5dad5a4ca85ac" providerId="LiveId" clId="{851688C4-8018-4F56-A162-246D13C881E6}" dt="2023-02-28T12:52:17.972" v="12123" actId="27636"/>
          <ac:spMkLst>
            <pc:docMk/>
            <pc:sldMk cId="1495314251" sldId="662"/>
            <ac:spMk id="15" creationId="{ADDB9D1A-106B-A1C5-57A5-F10AAD44EC2D}"/>
          </ac:spMkLst>
        </pc:spChg>
      </pc:sldChg>
      <pc:sldChg chg="addSp modSp new del mod">
        <pc:chgData name="Ikhtiyor Nematov" userId="92a5dad5a4ca85ac" providerId="LiveId" clId="{851688C4-8018-4F56-A162-246D13C881E6}" dt="2023-02-09T15:39:30.689" v="6884" actId="47"/>
        <pc:sldMkLst>
          <pc:docMk/>
          <pc:sldMk cId="2903781213" sldId="662"/>
        </pc:sldMkLst>
        <pc:spChg chg="mod">
          <ac:chgData name="Ikhtiyor Nematov" userId="92a5dad5a4ca85ac" providerId="LiveId" clId="{851688C4-8018-4F56-A162-246D13C881E6}" dt="2023-02-09T15:23:17.900" v="6774"/>
          <ac:spMkLst>
            <pc:docMk/>
            <pc:sldMk cId="2903781213" sldId="662"/>
            <ac:spMk id="4" creationId="{BCEEBAB8-2D5C-548D-A97F-918306D70492}"/>
          </ac:spMkLst>
        </pc:spChg>
        <pc:graphicFrameChg chg="add mod">
          <ac:chgData name="Ikhtiyor Nematov" userId="92a5dad5a4ca85ac" providerId="LiveId" clId="{851688C4-8018-4F56-A162-246D13C881E6}" dt="2023-02-09T15:27:04.413" v="6812"/>
          <ac:graphicFrameMkLst>
            <pc:docMk/>
            <pc:sldMk cId="2903781213" sldId="662"/>
            <ac:graphicFrameMk id="5" creationId="{95D7E52A-81A7-A034-ACA9-D195C160289D}"/>
          </ac:graphicFrameMkLst>
        </pc:graphicFrameChg>
      </pc:sldChg>
      <pc:sldChg chg="addSp delSp modSp new mod modTransition modAnim">
        <pc:chgData name="Ikhtiyor Nematov" userId="92a5dad5a4ca85ac" providerId="LiveId" clId="{851688C4-8018-4F56-A162-246D13C881E6}" dt="2023-02-10T17:45:18.100" v="10355"/>
        <pc:sldMkLst>
          <pc:docMk/>
          <pc:sldMk cId="2403118615" sldId="663"/>
        </pc:sldMkLst>
        <pc:spChg chg="mod">
          <ac:chgData name="Ikhtiyor Nematov" userId="92a5dad5a4ca85ac" providerId="LiveId" clId="{851688C4-8018-4F56-A162-246D13C881E6}" dt="2023-02-10T10:41:14.065" v="8471" actId="20577"/>
          <ac:spMkLst>
            <pc:docMk/>
            <pc:sldMk cId="2403118615" sldId="663"/>
            <ac:spMk id="3" creationId="{771708BB-F77E-1B48-BCC4-9D30E4BBA6C0}"/>
          </ac:spMkLst>
        </pc:spChg>
        <pc:spChg chg="del">
          <ac:chgData name="Ikhtiyor Nematov" userId="92a5dad5a4ca85ac" providerId="LiveId" clId="{851688C4-8018-4F56-A162-246D13C881E6}" dt="2023-02-10T10:41:20.577" v="8472" actId="478"/>
          <ac:spMkLst>
            <pc:docMk/>
            <pc:sldMk cId="2403118615" sldId="663"/>
            <ac:spMk id="4" creationId="{1DE54CCC-8C8C-0188-2DBC-5C0B5876BFEB}"/>
          </ac:spMkLst>
        </pc:spChg>
        <pc:spChg chg="add mod">
          <ac:chgData name="Ikhtiyor Nematov" userId="92a5dad5a4ca85ac" providerId="LiveId" clId="{851688C4-8018-4F56-A162-246D13C881E6}" dt="2023-02-10T11:11:30.044" v="8660" actId="20577"/>
          <ac:spMkLst>
            <pc:docMk/>
            <pc:sldMk cId="2403118615" sldId="663"/>
            <ac:spMk id="6" creationId="{F169F61B-63FE-1AC8-D23D-72618A11C469}"/>
          </ac:spMkLst>
        </pc:spChg>
        <pc:spChg chg="add mod">
          <ac:chgData name="Ikhtiyor Nematov" userId="92a5dad5a4ca85ac" providerId="LiveId" clId="{851688C4-8018-4F56-A162-246D13C881E6}" dt="2023-02-10T13:27:48.502" v="8910" actId="1076"/>
          <ac:spMkLst>
            <pc:docMk/>
            <pc:sldMk cId="2403118615" sldId="663"/>
            <ac:spMk id="7" creationId="{EBCE2434-0D86-6BBB-FEC7-8788474FF708}"/>
          </ac:spMkLst>
        </pc:spChg>
        <pc:spChg chg="add mod">
          <ac:chgData name="Ikhtiyor Nematov" userId="92a5dad5a4ca85ac" providerId="LiveId" clId="{851688C4-8018-4F56-A162-246D13C881E6}" dt="2023-02-10T15:22:53.910" v="9486" actId="1076"/>
          <ac:spMkLst>
            <pc:docMk/>
            <pc:sldMk cId="2403118615" sldId="663"/>
            <ac:spMk id="8" creationId="{7C95FCFE-D185-5747-542A-96ED304BD59A}"/>
          </ac:spMkLst>
        </pc:spChg>
        <pc:spChg chg="add mod">
          <ac:chgData name="Ikhtiyor Nematov" userId="92a5dad5a4ca85ac" providerId="LiveId" clId="{851688C4-8018-4F56-A162-246D13C881E6}" dt="2023-02-10T15:30:27.418" v="9560" actId="1076"/>
          <ac:spMkLst>
            <pc:docMk/>
            <pc:sldMk cId="2403118615" sldId="663"/>
            <ac:spMk id="17" creationId="{436BF79B-12A0-B79E-3DE1-F6C509268DF9}"/>
          </ac:spMkLst>
        </pc:spChg>
        <pc:spChg chg="add mod">
          <ac:chgData name="Ikhtiyor Nematov" userId="92a5dad5a4ca85ac" providerId="LiveId" clId="{851688C4-8018-4F56-A162-246D13C881E6}" dt="2023-02-10T15:30:02.111" v="9558" actId="404"/>
          <ac:spMkLst>
            <pc:docMk/>
            <pc:sldMk cId="2403118615" sldId="663"/>
            <ac:spMk id="18" creationId="{136C369F-4FFD-8BD6-23E2-238E60CCD597}"/>
          </ac:spMkLst>
        </pc:spChg>
        <pc:spChg chg="add mod">
          <ac:chgData name="Ikhtiyor Nematov" userId="92a5dad5a4ca85ac" providerId="LiveId" clId="{851688C4-8018-4F56-A162-246D13C881E6}" dt="2023-02-10T13:55:35.810" v="9160" actId="1076"/>
          <ac:spMkLst>
            <pc:docMk/>
            <pc:sldMk cId="2403118615" sldId="663"/>
            <ac:spMk id="19" creationId="{CABE0BF3-6E1F-3AE3-E74E-56BF82781EC6}"/>
          </ac:spMkLst>
        </pc:spChg>
        <pc:spChg chg="add mod">
          <ac:chgData name="Ikhtiyor Nematov" userId="92a5dad5a4ca85ac" providerId="LiveId" clId="{851688C4-8018-4F56-A162-246D13C881E6}" dt="2023-02-10T13:55:35.810" v="9160" actId="1076"/>
          <ac:spMkLst>
            <pc:docMk/>
            <pc:sldMk cId="2403118615" sldId="663"/>
            <ac:spMk id="20" creationId="{84224D75-0CB4-4C5E-DD66-3F76EB11CCD9}"/>
          </ac:spMkLst>
        </pc:spChg>
        <pc:spChg chg="add mod">
          <ac:chgData name="Ikhtiyor Nematov" userId="92a5dad5a4ca85ac" providerId="LiveId" clId="{851688C4-8018-4F56-A162-246D13C881E6}" dt="2023-02-10T13:55:35.810" v="9160" actId="1076"/>
          <ac:spMkLst>
            <pc:docMk/>
            <pc:sldMk cId="2403118615" sldId="663"/>
            <ac:spMk id="21" creationId="{5BD0335A-EC1F-4A7B-4526-DF28DBD4E01F}"/>
          </ac:spMkLst>
        </pc:spChg>
        <pc:spChg chg="add mod">
          <ac:chgData name="Ikhtiyor Nematov" userId="92a5dad5a4ca85ac" providerId="LiveId" clId="{851688C4-8018-4F56-A162-246D13C881E6}" dt="2023-02-10T13:59:57.995" v="9216" actId="1076"/>
          <ac:spMkLst>
            <pc:docMk/>
            <pc:sldMk cId="2403118615" sldId="663"/>
            <ac:spMk id="22" creationId="{5DA497B8-42E0-6375-88F6-5754226313C1}"/>
          </ac:spMkLst>
        </pc:spChg>
        <pc:spChg chg="add mod">
          <ac:chgData name="Ikhtiyor Nematov" userId="92a5dad5a4ca85ac" providerId="LiveId" clId="{851688C4-8018-4F56-A162-246D13C881E6}" dt="2023-02-10T15:29:51.001" v="9556" actId="1076"/>
          <ac:spMkLst>
            <pc:docMk/>
            <pc:sldMk cId="2403118615" sldId="663"/>
            <ac:spMk id="23" creationId="{B2784CA8-594B-315E-6A35-74D0D648D57E}"/>
          </ac:spMkLst>
        </pc:spChg>
        <pc:spChg chg="add mod">
          <ac:chgData name="Ikhtiyor Nematov" userId="92a5dad5a4ca85ac" providerId="LiveId" clId="{851688C4-8018-4F56-A162-246D13C881E6}" dt="2023-02-10T15:32:12.288" v="9582" actId="20577"/>
          <ac:spMkLst>
            <pc:docMk/>
            <pc:sldMk cId="2403118615" sldId="663"/>
            <ac:spMk id="24" creationId="{34B6216B-6404-C9DD-DC5A-82F6E7E34C27}"/>
          </ac:spMkLst>
        </pc:spChg>
        <pc:picChg chg="add mod">
          <ac:chgData name="Ikhtiyor Nematov" userId="92a5dad5a4ca85ac" providerId="LiveId" clId="{851688C4-8018-4F56-A162-246D13C881E6}" dt="2023-02-10T11:05:12.309" v="8628" actId="1076"/>
          <ac:picMkLst>
            <pc:docMk/>
            <pc:sldMk cId="2403118615" sldId="663"/>
            <ac:picMk id="5" creationId="{1099FB0E-B242-2635-92AA-10641E03B05B}"/>
          </ac:picMkLst>
        </pc:picChg>
        <pc:picChg chg="add del mod">
          <ac:chgData name="Ikhtiyor Nematov" userId="92a5dad5a4ca85ac" providerId="LiveId" clId="{851688C4-8018-4F56-A162-246D13C881E6}" dt="2023-02-10T15:26:52.377" v="9522" actId="478"/>
          <ac:picMkLst>
            <pc:docMk/>
            <pc:sldMk cId="2403118615" sldId="663"/>
            <ac:picMk id="10" creationId="{ACCD657B-B14D-00CD-0242-D3D189B3B701}"/>
          </ac:picMkLst>
        </pc:picChg>
        <pc:picChg chg="add del mod">
          <ac:chgData name="Ikhtiyor Nematov" userId="92a5dad5a4ca85ac" providerId="LiveId" clId="{851688C4-8018-4F56-A162-246D13C881E6}" dt="2023-02-10T15:31:51.336" v="9563" actId="478"/>
          <ac:picMkLst>
            <pc:docMk/>
            <pc:sldMk cId="2403118615" sldId="663"/>
            <ac:picMk id="12" creationId="{7E7E497E-4F08-55B6-7B48-CBF33CA0F270}"/>
          </ac:picMkLst>
        </pc:picChg>
        <pc:picChg chg="add mod">
          <ac:chgData name="Ikhtiyor Nematov" userId="92a5dad5a4ca85ac" providerId="LiveId" clId="{851688C4-8018-4F56-A162-246D13C881E6}" dt="2023-02-10T15:30:24.046" v="9559" actId="1076"/>
          <ac:picMkLst>
            <pc:docMk/>
            <pc:sldMk cId="2403118615" sldId="663"/>
            <ac:picMk id="14" creationId="{06070593-6BF1-B842-2E08-8E99B972778D}"/>
          </ac:picMkLst>
        </pc:picChg>
        <pc:picChg chg="add mod">
          <ac:chgData name="Ikhtiyor Nematov" userId="92a5dad5a4ca85ac" providerId="LiveId" clId="{851688C4-8018-4F56-A162-246D13C881E6}" dt="2023-02-10T15:29:57.732" v="9557" actId="14100"/>
          <ac:picMkLst>
            <pc:docMk/>
            <pc:sldMk cId="2403118615" sldId="663"/>
            <ac:picMk id="16" creationId="{670FD866-01FE-81CB-EEF7-47936FE5EF86}"/>
          </ac:picMkLst>
        </pc:picChg>
        <pc:picChg chg="add mod">
          <ac:chgData name="Ikhtiyor Nematov" userId="92a5dad5a4ca85ac" providerId="LiveId" clId="{851688C4-8018-4F56-A162-246D13C881E6}" dt="2023-02-10T15:29:43.104" v="9554" actId="14100"/>
          <ac:picMkLst>
            <pc:docMk/>
            <pc:sldMk cId="2403118615" sldId="663"/>
            <ac:picMk id="26" creationId="{679D8837-BB91-9267-BA71-5C58E252FA12}"/>
          </ac:picMkLst>
        </pc:picChg>
        <pc:picChg chg="add mod">
          <ac:chgData name="Ikhtiyor Nematov" userId="92a5dad5a4ca85ac" providerId="LiveId" clId="{851688C4-8018-4F56-A162-246D13C881E6}" dt="2023-02-10T15:32:05.655" v="9567" actId="14100"/>
          <ac:picMkLst>
            <pc:docMk/>
            <pc:sldMk cId="2403118615" sldId="663"/>
            <ac:picMk id="28" creationId="{FAF50C03-3A2F-3AE8-613D-8FF777ACE030}"/>
          </ac:picMkLst>
        </pc:picChg>
        <pc:picChg chg="add del mod">
          <ac:chgData name="Ikhtiyor Nematov" userId="92a5dad5a4ca85ac" providerId="LiveId" clId="{851688C4-8018-4F56-A162-246D13C881E6}" dt="2023-02-10T10:43:12.903" v="8476" actId="478"/>
          <ac:picMkLst>
            <pc:docMk/>
            <pc:sldMk cId="2403118615" sldId="663"/>
            <ac:picMk id="1026" creationId="{3C0DE3DD-E9FB-3A80-025B-8C0B3AB01B58}"/>
          </ac:picMkLst>
        </pc:picChg>
        <pc:picChg chg="add del mod">
          <ac:chgData name="Ikhtiyor Nematov" userId="92a5dad5a4ca85ac" providerId="LiveId" clId="{851688C4-8018-4F56-A162-246D13C881E6}" dt="2023-02-10T10:49:41.969" v="8480" actId="478"/>
          <ac:picMkLst>
            <pc:docMk/>
            <pc:sldMk cId="2403118615" sldId="663"/>
            <ac:picMk id="1028" creationId="{446FF7F3-B3A2-24BB-7AC4-7D9390D5EAD3}"/>
          </ac:picMkLst>
        </pc:picChg>
        <pc:picChg chg="add del mod">
          <ac:chgData name="Ikhtiyor Nematov" userId="92a5dad5a4ca85ac" providerId="LiveId" clId="{851688C4-8018-4F56-A162-246D13C881E6}" dt="2023-02-10T10:54:50.799" v="8506" actId="21"/>
          <ac:picMkLst>
            <pc:docMk/>
            <pc:sldMk cId="2403118615" sldId="663"/>
            <ac:picMk id="1030" creationId="{19A8D8CF-EC41-6527-AE75-806DB4040416}"/>
          </ac:picMkLst>
        </pc:picChg>
      </pc:sldChg>
      <pc:sldChg chg="addSp delSp modSp new mod modTransition modAnim">
        <pc:chgData name="Ikhtiyor Nematov" userId="92a5dad5a4ca85ac" providerId="LiveId" clId="{851688C4-8018-4F56-A162-246D13C881E6}" dt="2023-02-10T16:09:56.019" v="9746" actId="688"/>
        <pc:sldMkLst>
          <pc:docMk/>
          <pc:sldMk cId="3130938180" sldId="664"/>
        </pc:sldMkLst>
        <pc:spChg chg="mod">
          <ac:chgData name="Ikhtiyor Nematov" userId="92a5dad5a4ca85ac" providerId="LiveId" clId="{851688C4-8018-4F56-A162-246D13C881E6}" dt="2023-02-10T10:54:42.929" v="8504" actId="20577"/>
          <ac:spMkLst>
            <pc:docMk/>
            <pc:sldMk cId="3130938180" sldId="664"/>
            <ac:spMk id="3" creationId="{EF5E617B-AEC9-4CFA-1EEC-08465730D52C}"/>
          </ac:spMkLst>
        </pc:spChg>
        <pc:spChg chg="del">
          <ac:chgData name="Ikhtiyor Nematov" userId="92a5dad5a4ca85ac" providerId="LiveId" clId="{851688C4-8018-4F56-A162-246D13C881E6}" dt="2023-02-10T10:54:54.203" v="8507" actId="478"/>
          <ac:spMkLst>
            <pc:docMk/>
            <pc:sldMk cId="3130938180" sldId="664"/>
            <ac:spMk id="4" creationId="{4BB71C0F-50F8-D94F-79D9-2D1E9BCAA799}"/>
          </ac:spMkLst>
        </pc:spChg>
        <pc:spChg chg="add mod">
          <ac:chgData name="Ikhtiyor Nematov" userId="92a5dad5a4ca85ac" providerId="LiveId" clId="{851688C4-8018-4F56-A162-246D13C881E6}" dt="2023-02-10T11:02:01.830" v="8547" actId="1076"/>
          <ac:spMkLst>
            <pc:docMk/>
            <pc:sldMk cId="3130938180" sldId="664"/>
            <ac:spMk id="6" creationId="{1FDDB9F9-16A1-1352-F264-03A399F89F5A}"/>
          </ac:spMkLst>
        </pc:spChg>
        <pc:spChg chg="add mod">
          <ac:chgData name="Ikhtiyor Nematov" userId="92a5dad5a4ca85ac" providerId="LiveId" clId="{851688C4-8018-4F56-A162-246D13C881E6}" dt="2023-02-10T11:02:53.052" v="8574" actId="13926"/>
          <ac:spMkLst>
            <pc:docMk/>
            <pc:sldMk cId="3130938180" sldId="664"/>
            <ac:spMk id="9" creationId="{576D60D9-EFAB-F144-6994-147A2EA5DE1A}"/>
          </ac:spMkLst>
        </pc:spChg>
        <pc:spChg chg="add mod">
          <ac:chgData name="Ikhtiyor Nematov" userId="92a5dad5a4ca85ac" providerId="LiveId" clId="{851688C4-8018-4F56-A162-246D13C881E6}" dt="2023-02-10T11:10:53.104" v="8655" actId="20577"/>
          <ac:spMkLst>
            <pc:docMk/>
            <pc:sldMk cId="3130938180" sldId="664"/>
            <ac:spMk id="10" creationId="{C38253EF-6CD5-0446-9A15-6FCD341059E1}"/>
          </ac:spMkLst>
        </pc:spChg>
        <pc:spChg chg="add mod">
          <ac:chgData name="Ikhtiyor Nematov" userId="92a5dad5a4ca85ac" providerId="LiveId" clId="{851688C4-8018-4F56-A162-246D13C881E6}" dt="2023-02-10T11:04:50.632" v="8625" actId="1076"/>
          <ac:spMkLst>
            <pc:docMk/>
            <pc:sldMk cId="3130938180" sldId="664"/>
            <ac:spMk id="11" creationId="{F300A311-90AD-F8F4-375A-4EA91E187188}"/>
          </ac:spMkLst>
        </pc:spChg>
        <pc:spChg chg="add mod">
          <ac:chgData name="Ikhtiyor Nematov" userId="92a5dad5a4ca85ac" providerId="LiveId" clId="{851688C4-8018-4F56-A162-246D13C881E6}" dt="2023-02-10T16:09:56.019" v="9746" actId="688"/>
          <ac:spMkLst>
            <pc:docMk/>
            <pc:sldMk cId="3130938180" sldId="664"/>
            <ac:spMk id="14" creationId="{B27D900E-AB90-1271-16FB-1B0D52933A98}"/>
          </ac:spMkLst>
        </pc:spChg>
        <pc:spChg chg="add mod">
          <ac:chgData name="Ikhtiyor Nematov" userId="92a5dad5a4ca85ac" providerId="LiveId" clId="{851688C4-8018-4F56-A162-246D13C881E6}" dt="2023-02-10T11:18:21.518" v="8704" actId="1076"/>
          <ac:spMkLst>
            <pc:docMk/>
            <pc:sldMk cId="3130938180" sldId="664"/>
            <ac:spMk id="15" creationId="{1C59541F-4550-75A6-9382-E9A66B8C7B12}"/>
          </ac:spMkLst>
        </pc:spChg>
        <pc:spChg chg="add mod">
          <ac:chgData name="Ikhtiyor Nematov" userId="92a5dad5a4ca85ac" providerId="LiveId" clId="{851688C4-8018-4F56-A162-246D13C881E6}" dt="2023-02-10T13:27:59.527" v="8912" actId="1076"/>
          <ac:spMkLst>
            <pc:docMk/>
            <pc:sldMk cId="3130938180" sldId="664"/>
            <ac:spMk id="16" creationId="{866C6898-D3A3-6F88-AFA5-7E5401E2957B}"/>
          </ac:spMkLst>
        </pc:spChg>
        <pc:spChg chg="add mod">
          <ac:chgData name="Ikhtiyor Nematov" userId="92a5dad5a4ca85ac" providerId="LiveId" clId="{851688C4-8018-4F56-A162-246D13C881E6}" dt="2023-02-10T16:04:23.600" v="9734" actId="20577"/>
          <ac:spMkLst>
            <pc:docMk/>
            <pc:sldMk cId="3130938180" sldId="664"/>
            <ac:spMk id="17" creationId="{AF8468B3-8C5B-BC6F-B005-EBD4F12A7DA5}"/>
          </ac:spMkLst>
        </pc:spChg>
        <pc:spChg chg="add mod">
          <ac:chgData name="Ikhtiyor Nematov" userId="92a5dad5a4ca85ac" providerId="LiveId" clId="{851688C4-8018-4F56-A162-246D13C881E6}" dt="2023-02-10T13:56:19.702" v="9169"/>
          <ac:spMkLst>
            <pc:docMk/>
            <pc:sldMk cId="3130938180" sldId="664"/>
            <ac:spMk id="18" creationId="{FAB13E3D-0152-3FBD-B0F2-1FBEE6B83AEB}"/>
          </ac:spMkLst>
        </pc:spChg>
        <pc:spChg chg="add mod">
          <ac:chgData name="Ikhtiyor Nematov" userId="92a5dad5a4ca85ac" providerId="LiveId" clId="{851688C4-8018-4F56-A162-246D13C881E6}" dt="2023-02-10T13:56:19.702" v="9169"/>
          <ac:spMkLst>
            <pc:docMk/>
            <pc:sldMk cId="3130938180" sldId="664"/>
            <ac:spMk id="19" creationId="{1E4A7407-9410-8EAA-046B-741FBA25E6F7}"/>
          </ac:spMkLst>
        </pc:spChg>
        <pc:spChg chg="add mod">
          <ac:chgData name="Ikhtiyor Nematov" userId="92a5dad5a4ca85ac" providerId="LiveId" clId="{851688C4-8018-4F56-A162-246D13C881E6}" dt="2023-02-10T13:56:19.702" v="9169"/>
          <ac:spMkLst>
            <pc:docMk/>
            <pc:sldMk cId="3130938180" sldId="664"/>
            <ac:spMk id="20" creationId="{80E259AD-1DC4-32FA-8262-AE6410DBF985}"/>
          </ac:spMkLst>
        </pc:spChg>
        <pc:spChg chg="add mod">
          <ac:chgData name="Ikhtiyor Nematov" userId="92a5dad5a4ca85ac" providerId="LiveId" clId="{851688C4-8018-4F56-A162-246D13C881E6}" dt="2023-02-10T13:59:53.624" v="9215" actId="1076"/>
          <ac:spMkLst>
            <pc:docMk/>
            <pc:sldMk cId="3130938180" sldId="664"/>
            <ac:spMk id="21" creationId="{D4FB2E5D-9F64-88F4-384C-7EF84A58C0FD}"/>
          </ac:spMkLst>
        </pc:spChg>
        <pc:picChg chg="add mod">
          <ac:chgData name="Ikhtiyor Nematov" userId="92a5dad5a4ca85ac" providerId="LiveId" clId="{851688C4-8018-4F56-A162-246D13C881E6}" dt="2023-02-10T11:08:04.338" v="8631" actId="14100"/>
          <ac:picMkLst>
            <pc:docMk/>
            <pc:sldMk cId="3130938180" sldId="664"/>
            <ac:picMk id="5" creationId="{9E122B4D-F5F9-964C-E572-4F3B4994D22E}"/>
          </ac:picMkLst>
        </pc:picChg>
        <pc:picChg chg="add mod">
          <ac:chgData name="Ikhtiyor Nematov" userId="92a5dad5a4ca85ac" providerId="LiveId" clId="{851688C4-8018-4F56-A162-246D13C881E6}" dt="2023-02-10T11:02:57.941" v="8575" actId="14100"/>
          <ac:picMkLst>
            <pc:docMk/>
            <pc:sldMk cId="3130938180" sldId="664"/>
            <ac:picMk id="8" creationId="{F76ACD5D-F074-A3F2-DA0C-8F5F2A993734}"/>
          </ac:picMkLst>
        </pc:picChg>
        <pc:picChg chg="add mod">
          <ac:chgData name="Ikhtiyor Nematov" userId="92a5dad5a4ca85ac" providerId="LiveId" clId="{851688C4-8018-4F56-A162-246D13C881E6}" dt="2023-02-10T11:17:48.234" v="8701" actId="1076"/>
          <ac:picMkLst>
            <pc:docMk/>
            <pc:sldMk cId="3130938180" sldId="664"/>
            <ac:picMk id="13" creationId="{9C932D4D-89FD-9823-46CA-0979E1374CA1}"/>
          </ac:picMkLst>
        </pc:picChg>
        <pc:picChg chg="add del mod">
          <ac:chgData name="Ikhtiyor Nematov" userId="92a5dad5a4ca85ac" providerId="LiveId" clId="{851688C4-8018-4F56-A162-246D13C881E6}" dt="2023-02-10T11:01:45.122" v="8540" actId="478"/>
          <ac:picMkLst>
            <pc:docMk/>
            <pc:sldMk cId="3130938180" sldId="664"/>
            <ac:picMk id="2050" creationId="{91B97D41-86F3-AAE7-9DEA-3106D068ECAA}"/>
          </ac:picMkLst>
        </pc:picChg>
        <pc:picChg chg="add del mod">
          <ac:chgData name="Ikhtiyor Nematov" userId="92a5dad5a4ca85ac" providerId="LiveId" clId="{851688C4-8018-4F56-A162-246D13C881E6}" dt="2023-02-10T11:10:56.339" v="8656" actId="478"/>
          <ac:picMkLst>
            <pc:docMk/>
            <pc:sldMk cId="3130938180" sldId="664"/>
            <ac:picMk id="2052" creationId="{73C6B0C6-9AA0-C1F1-5651-46413EFF2B94}"/>
          </ac:picMkLst>
        </pc:picChg>
        <pc:picChg chg="add del">
          <ac:chgData name="Ikhtiyor Nematov" userId="92a5dad5a4ca85ac" providerId="LiveId" clId="{851688C4-8018-4F56-A162-246D13C881E6}" dt="2023-02-10T11:04:10.993" v="8600"/>
          <ac:picMkLst>
            <pc:docMk/>
            <pc:sldMk cId="3130938180" sldId="664"/>
            <ac:picMk id="2054" creationId="{56754938-6298-E574-687F-3B5870FD5907}"/>
          </ac:picMkLst>
        </pc:picChg>
        <pc:picChg chg="add mod">
          <ac:chgData name="Ikhtiyor Nematov" userId="92a5dad5a4ca85ac" providerId="LiveId" clId="{851688C4-8018-4F56-A162-246D13C881E6}" dt="2023-02-10T11:08:20.404" v="8635" actId="1076"/>
          <ac:picMkLst>
            <pc:docMk/>
            <pc:sldMk cId="3130938180" sldId="664"/>
            <ac:picMk id="2056" creationId="{C3BE3DB9-7EDF-27A3-8FBB-86F956D55A27}"/>
          </ac:picMkLst>
        </pc:picChg>
        <pc:picChg chg="add mod">
          <ac:chgData name="Ikhtiyor Nematov" userId="92a5dad5a4ca85ac" providerId="LiveId" clId="{851688C4-8018-4F56-A162-246D13C881E6}" dt="2023-02-10T11:10:58.970" v="8657" actId="1076"/>
          <ac:picMkLst>
            <pc:docMk/>
            <pc:sldMk cId="3130938180" sldId="664"/>
            <ac:picMk id="2058" creationId="{CB42F13D-E5DB-D66C-28D6-6F28EF857936}"/>
          </ac:picMkLst>
        </pc:picChg>
      </pc:sldChg>
      <pc:sldChg chg="addSp delSp modSp new mod ord modAnim">
        <pc:chgData name="Ikhtiyor Nematov" userId="92a5dad5a4ca85ac" providerId="LiveId" clId="{851688C4-8018-4F56-A162-246D13C881E6}" dt="2023-02-10T17:44:32.958" v="10352"/>
        <pc:sldMkLst>
          <pc:docMk/>
          <pc:sldMk cId="2988804328" sldId="665"/>
        </pc:sldMkLst>
        <pc:spChg chg="mod">
          <ac:chgData name="Ikhtiyor Nematov" userId="92a5dad5a4ca85ac" providerId="LiveId" clId="{851688C4-8018-4F56-A162-246D13C881E6}" dt="2023-02-10T13:51:07.026" v="9121" actId="1076"/>
          <ac:spMkLst>
            <pc:docMk/>
            <pc:sldMk cId="2988804328" sldId="665"/>
            <ac:spMk id="3" creationId="{59EFBD33-EB86-091F-F94E-C6EED8B918B4}"/>
          </ac:spMkLst>
        </pc:spChg>
        <pc:spChg chg="del">
          <ac:chgData name="Ikhtiyor Nematov" userId="92a5dad5a4ca85ac" providerId="LiveId" clId="{851688C4-8018-4F56-A162-246D13C881E6}" dt="2023-02-10T11:20:15.260" v="8721" actId="478"/>
          <ac:spMkLst>
            <pc:docMk/>
            <pc:sldMk cId="2988804328" sldId="665"/>
            <ac:spMk id="4" creationId="{5710DD1D-76CF-76AE-EB24-1E010D14E97D}"/>
          </ac:spMkLst>
        </pc:spChg>
        <pc:spChg chg="add mod">
          <ac:chgData name="Ikhtiyor Nematov" userId="92a5dad5a4ca85ac" providerId="LiveId" clId="{851688C4-8018-4F56-A162-246D13C881E6}" dt="2023-02-10T17:43:37.346" v="10341" actId="1076"/>
          <ac:spMkLst>
            <pc:docMk/>
            <pc:sldMk cId="2988804328" sldId="665"/>
            <ac:spMk id="5" creationId="{8E5BA53E-A48B-2FBC-3E0D-D2BF9ABF239C}"/>
          </ac:spMkLst>
        </pc:spChg>
        <pc:spChg chg="add mod">
          <ac:chgData name="Ikhtiyor Nematov" userId="92a5dad5a4ca85ac" providerId="LiveId" clId="{851688C4-8018-4F56-A162-246D13C881E6}" dt="2023-02-10T13:34:57.404" v="8983" actId="1076"/>
          <ac:spMkLst>
            <pc:docMk/>
            <pc:sldMk cId="2988804328" sldId="665"/>
            <ac:spMk id="6" creationId="{E4942D2C-1988-A7A3-B980-7D7BEAB5E720}"/>
          </ac:spMkLst>
        </pc:spChg>
        <pc:spChg chg="add mod">
          <ac:chgData name="Ikhtiyor Nematov" userId="92a5dad5a4ca85ac" providerId="LiveId" clId="{851688C4-8018-4F56-A162-246D13C881E6}" dt="2023-02-10T17:43:32.426" v="10340" actId="1076"/>
          <ac:spMkLst>
            <pc:docMk/>
            <pc:sldMk cId="2988804328" sldId="665"/>
            <ac:spMk id="7" creationId="{0A3C6867-C3BE-4707-6FE4-783B2DF1DFB9}"/>
          </ac:spMkLst>
        </pc:spChg>
        <pc:spChg chg="add mod">
          <ac:chgData name="Ikhtiyor Nematov" userId="92a5dad5a4ca85ac" providerId="LiveId" clId="{851688C4-8018-4F56-A162-246D13C881E6}" dt="2023-02-10T17:43:28.566" v="10339" actId="1076"/>
          <ac:spMkLst>
            <pc:docMk/>
            <pc:sldMk cId="2988804328" sldId="665"/>
            <ac:spMk id="8" creationId="{E5816DAC-BA44-88DF-7A29-DA4691DE12F7}"/>
          </ac:spMkLst>
        </pc:spChg>
      </pc:sldChg>
      <pc:sldChg chg="addSp delSp modSp new del mod modAnim">
        <pc:chgData name="Ikhtiyor Nematov" userId="92a5dad5a4ca85ac" providerId="LiveId" clId="{851688C4-8018-4F56-A162-246D13C881E6}" dt="2023-02-10T15:08:39.009" v="9427" actId="47"/>
        <pc:sldMkLst>
          <pc:docMk/>
          <pc:sldMk cId="1878794798" sldId="666"/>
        </pc:sldMkLst>
        <pc:spChg chg="mod">
          <ac:chgData name="Ikhtiyor Nematov" userId="92a5dad5a4ca85ac" providerId="LiveId" clId="{851688C4-8018-4F56-A162-246D13C881E6}" dt="2023-02-10T14:58:36.856" v="9364"/>
          <ac:spMkLst>
            <pc:docMk/>
            <pc:sldMk cId="1878794798" sldId="666"/>
            <ac:spMk id="3" creationId="{0BDDD18E-1CA8-80D9-01A4-8A9BEF23FCCD}"/>
          </ac:spMkLst>
        </pc:spChg>
        <pc:spChg chg="add del">
          <ac:chgData name="Ikhtiyor Nematov" userId="92a5dad5a4ca85ac" providerId="LiveId" clId="{851688C4-8018-4F56-A162-246D13C881E6}" dt="2023-02-10T15:01:14.895" v="9385" actId="478"/>
          <ac:spMkLst>
            <pc:docMk/>
            <pc:sldMk cId="1878794798" sldId="666"/>
            <ac:spMk id="4" creationId="{A9A986AE-E854-A2AD-5953-786AEC94AAA8}"/>
          </ac:spMkLst>
        </pc:spChg>
        <pc:spChg chg="add mod">
          <ac:chgData name="Ikhtiyor Nematov" userId="92a5dad5a4ca85ac" providerId="LiveId" clId="{851688C4-8018-4F56-A162-246D13C881E6}" dt="2023-02-10T15:05:16.412" v="9414" actId="1076"/>
          <ac:spMkLst>
            <pc:docMk/>
            <pc:sldMk cId="1878794798" sldId="666"/>
            <ac:spMk id="14" creationId="{7DFE6E15-A69A-595B-5C96-8D4290E5517C}"/>
          </ac:spMkLst>
        </pc:spChg>
        <pc:spChg chg="add mod">
          <ac:chgData name="Ikhtiyor Nematov" userId="92a5dad5a4ca85ac" providerId="LiveId" clId="{851688C4-8018-4F56-A162-246D13C881E6}" dt="2023-02-10T15:05:50.352" v="9421" actId="1076"/>
          <ac:spMkLst>
            <pc:docMk/>
            <pc:sldMk cId="1878794798" sldId="666"/>
            <ac:spMk id="15" creationId="{F55FDDE6-572E-6B9B-BE65-7C110BDF2585}"/>
          </ac:spMkLst>
        </pc:spChg>
        <pc:spChg chg="add mod">
          <ac:chgData name="Ikhtiyor Nematov" userId="92a5dad5a4ca85ac" providerId="LiveId" clId="{851688C4-8018-4F56-A162-246D13C881E6}" dt="2023-02-10T15:06:00.780" v="9422" actId="1076"/>
          <ac:spMkLst>
            <pc:docMk/>
            <pc:sldMk cId="1878794798" sldId="666"/>
            <ac:spMk id="16" creationId="{C85B628F-4BA5-B700-9C61-6D3869D0C27F}"/>
          </ac:spMkLst>
        </pc:spChg>
        <pc:spChg chg="add mod">
          <ac:chgData name="Ikhtiyor Nematov" userId="92a5dad5a4ca85ac" providerId="LiveId" clId="{851688C4-8018-4F56-A162-246D13C881E6}" dt="2023-02-10T15:06:14.845" v="9423" actId="1076"/>
          <ac:spMkLst>
            <pc:docMk/>
            <pc:sldMk cId="1878794798" sldId="666"/>
            <ac:spMk id="17" creationId="{EB6F2B9F-F726-21A1-2F55-958BF1AB912D}"/>
          </ac:spMkLst>
        </pc:spChg>
        <pc:spChg chg="add mod">
          <ac:chgData name="Ikhtiyor Nematov" userId="92a5dad5a4ca85ac" providerId="LiveId" clId="{851688C4-8018-4F56-A162-246D13C881E6}" dt="2023-02-10T15:06:23.629" v="9424" actId="1076"/>
          <ac:spMkLst>
            <pc:docMk/>
            <pc:sldMk cId="1878794798" sldId="666"/>
            <ac:spMk id="18" creationId="{C2A754BC-5294-69F6-082F-517FD548106F}"/>
          </ac:spMkLst>
        </pc:spChg>
        <pc:spChg chg="add mod">
          <ac:chgData name="Ikhtiyor Nematov" userId="92a5dad5a4ca85ac" providerId="LiveId" clId="{851688C4-8018-4F56-A162-246D13C881E6}" dt="2023-02-10T15:08:11.304" v="9426" actId="1076"/>
          <ac:spMkLst>
            <pc:docMk/>
            <pc:sldMk cId="1878794798" sldId="666"/>
            <ac:spMk id="19" creationId="{02423C47-BC29-4DEB-F15E-8C2932BFE372}"/>
          </ac:spMkLst>
        </pc:spChg>
        <pc:picChg chg="add mod">
          <ac:chgData name="Ikhtiyor Nematov" userId="92a5dad5a4ca85ac" providerId="LiveId" clId="{851688C4-8018-4F56-A162-246D13C881E6}" dt="2023-02-10T15:04:23.410" v="9411" actId="1076"/>
          <ac:picMkLst>
            <pc:docMk/>
            <pc:sldMk cId="1878794798" sldId="666"/>
            <ac:picMk id="13" creationId="{221C287D-6D03-BB63-4B4D-6BF7ED37DBB2}"/>
          </ac:picMkLst>
        </pc:picChg>
        <pc:picChg chg="add mod">
          <ac:chgData name="Ikhtiyor Nematov" userId="92a5dad5a4ca85ac" providerId="LiveId" clId="{851688C4-8018-4F56-A162-246D13C881E6}" dt="2023-02-10T15:08:11.304" v="9426" actId="1076"/>
          <ac:picMkLst>
            <pc:docMk/>
            <pc:sldMk cId="1878794798" sldId="666"/>
            <ac:picMk id="20" creationId="{1D49CD18-F104-DBBA-73ED-D9B37664A5E8}"/>
          </ac:picMkLst>
        </pc:picChg>
        <pc:cxnChg chg="add del mod">
          <ac:chgData name="Ikhtiyor Nematov" userId="92a5dad5a4ca85ac" providerId="LiveId" clId="{851688C4-8018-4F56-A162-246D13C881E6}" dt="2023-02-10T15:00:31.887" v="9382"/>
          <ac:cxnSpMkLst>
            <pc:docMk/>
            <pc:sldMk cId="1878794798" sldId="666"/>
            <ac:cxnSpMk id="5" creationId="{18AE32FB-FBF5-DA3A-8B64-F84AE60A358E}"/>
          </ac:cxnSpMkLst>
        </pc:cxnChg>
        <pc:cxnChg chg="add del mod">
          <ac:chgData name="Ikhtiyor Nematov" userId="92a5dad5a4ca85ac" providerId="LiveId" clId="{851688C4-8018-4F56-A162-246D13C881E6}" dt="2023-02-10T15:00:26.526" v="9377"/>
          <ac:cxnSpMkLst>
            <pc:docMk/>
            <pc:sldMk cId="1878794798" sldId="666"/>
            <ac:cxnSpMk id="6" creationId="{C4FABF82-14A7-8AA2-CF10-131F276B1EFA}"/>
          </ac:cxnSpMkLst>
        </pc:cxnChg>
        <pc:cxnChg chg="add mod">
          <ac:chgData name="Ikhtiyor Nematov" userId="92a5dad5a4ca85ac" providerId="LiveId" clId="{851688C4-8018-4F56-A162-246D13C881E6}" dt="2023-02-10T15:04:23.410" v="9411" actId="1076"/>
          <ac:cxnSpMkLst>
            <pc:docMk/>
            <pc:sldMk cId="1878794798" sldId="666"/>
            <ac:cxnSpMk id="7" creationId="{F28A7387-97F0-AECE-926B-22F2024271CF}"/>
          </ac:cxnSpMkLst>
        </pc:cxnChg>
        <pc:cxnChg chg="add mod">
          <ac:chgData name="Ikhtiyor Nematov" userId="92a5dad5a4ca85ac" providerId="LiveId" clId="{851688C4-8018-4F56-A162-246D13C881E6}" dt="2023-02-10T15:04:23.410" v="9411" actId="1076"/>
          <ac:cxnSpMkLst>
            <pc:docMk/>
            <pc:sldMk cId="1878794798" sldId="666"/>
            <ac:cxnSpMk id="11" creationId="{B239B6AD-A51A-2D52-F674-B9FBC3554D22}"/>
          </ac:cxnSpMkLst>
        </pc:cxnChg>
      </pc:sldChg>
      <pc:sldChg chg="new del">
        <pc:chgData name="Ikhtiyor Nematov" userId="92a5dad5a4ca85ac" providerId="LiveId" clId="{851688C4-8018-4F56-A162-246D13C881E6}" dt="2023-02-10T16:20:46.078" v="9849" actId="680"/>
        <pc:sldMkLst>
          <pc:docMk/>
          <pc:sldMk cId="3982297321" sldId="666"/>
        </pc:sldMkLst>
      </pc:sldChg>
      <pc:sldChg chg="addSp delSp modSp new mod ord modAnim">
        <pc:chgData name="Ikhtiyor Nematov" userId="92a5dad5a4ca85ac" providerId="LiveId" clId="{851688C4-8018-4F56-A162-246D13C881E6}" dt="2023-02-13T08:42:36.187" v="10925" actId="1076"/>
        <pc:sldMkLst>
          <pc:docMk/>
          <pc:sldMk cId="4194209026" sldId="666"/>
        </pc:sldMkLst>
        <pc:spChg chg="mod">
          <ac:chgData name="Ikhtiyor Nematov" userId="92a5dad5a4ca85ac" providerId="LiveId" clId="{851688C4-8018-4F56-A162-246D13C881E6}" dt="2023-02-10T16:21:10.123" v="9870" actId="20577"/>
          <ac:spMkLst>
            <pc:docMk/>
            <pc:sldMk cId="4194209026" sldId="666"/>
            <ac:spMk id="3" creationId="{E42EBE9A-19F6-293F-282F-98CC28FB4379}"/>
          </ac:spMkLst>
        </pc:spChg>
        <pc:spChg chg="del">
          <ac:chgData name="Ikhtiyor Nematov" userId="92a5dad5a4ca85ac" providerId="LiveId" clId="{851688C4-8018-4F56-A162-246D13C881E6}" dt="2023-02-10T16:20:58.244" v="9852" actId="478"/>
          <ac:spMkLst>
            <pc:docMk/>
            <pc:sldMk cId="4194209026" sldId="666"/>
            <ac:spMk id="4" creationId="{84ED53BB-2415-AFF1-B711-AFFD0FFFBE45}"/>
          </ac:spMkLst>
        </pc:spChg>
        <pc:spChg chg="add mod">
          <ac:chgData name="Ikhtiyor Nematov" userId="92a5dad5a4ca85ac" providerId="LiveId" clId="{851688C4-8018-4F56-A162-246D13C881E6}" dt="2023-02-13T08:42:36.187" v="10925" actId="1076"/>
          <ac:spMkLst>
            <pc:docMk/>
            <pc:sldMk cId="4194209026" sldId="666"/>
            <ac:spMk id="4" creationId="{B691125F-A783-9ECF-6255-646394CA205C}"/>
          </ac:spMkLst>
        </pc:spChg>
        <pc:spChg chg="add mod">
          <ac:chgData name="Ikhtiyor Nematov" userId="92a5dad5a4ca85ac" providerId="LiveId" clId="{851688C4-8018-4F56-A162-246D13C881E6}" dt="2023-02-10T16:21:19.913" v="9871" actId="1076"/>
          <ac:spMkLst>
            <pc:docMk/>
            <pc:sldMk cId="4194209026" sldId="666"/>
            <ac:spMk id="6" creationId="{3F4C8CC6-2D2D-D57A-1086-8C2C82B196C4}"/>
          </ac:spMkLst>
        </pc:spChg>
        <pc:spChg chg="add mod">
          <ac:chgData name="Ikhtiyor Nematov" userId="92a5dad5a4ca85ac" providerId="LiveId" clId="{851688C4-8018-4F56-A162-246D13C881E6}" dt="2023-02-10T16:32:58.002" v="9952"/>
          <ac:spMkLst>
            <pc:docMk/>
            <pc:sldMk cId="4194209026" sldId="666"/>
            <ac:spMk id="8" creationId="{185D9863-F3C8-D185-B911-98193FD48882}"/>
          </ac:spMkLst>
        </pc:spChg>
        <pc:spChg chg="add mod">
          <ac:chgData name="Ikhtiyor Nematov" userId="92a5dad5a4ca85ac" providerId="LiveId" clId="{851688C4-8018-4F56-A162-246D13C881E6}" dt="2023-02-10T16:32:58.002" v="9952"/>
          <ac:spMkLst>
            <pc:docMk/>
            <pc:sldMk cId="4194209026" sldId="666"/>
            <ac:spMk id="9" creationId="{00D8ED11-657F-FEF4-2792-254011D106A9}"/>
          </ac:spMkLst>
        </pc:spChg>
        <pc:spChg chg="add mod">
          <ac:chgData name="Ikhtiyor Nematov" userId="92a5dad5a4ca85ac" providerId="LiveId" clId="{851688C4-8018-4F56-A162-246D13C881E6}" dt="2023-02-10T16:32:58.002" v="9952"/>
          <ac:spMkLst>
            <pc:docMk/>
            <pc:sldMk cId="4194209026" sldId="666"/>
            <ac:spMk id="10" creationId="{739AE510-2EB6-9A7A-E023-0C8B8625448E}"/>
          </ac:spMkLst>
        </pc:spChg>
        <pc:spChg chg="add mod">
          <ac:chgData name="Ikhtiyor Nematov" userId="92a5dad5a4ca85ac" providerId="LiveId" clId="{851688C4-8018-4F56-A162-246D13C881E6}" dt="2023-02-10T16:32:58.002" v="9952"/>
          <ac:spMkLst>
            <pc:docMk/>
            <pc:sldMk cId="4194209026" sldId="666"/>
            <ac:spMk id="11" creationId="{1DFFEE6A-3B2F-9186-086A-6B376EC831EB}"/>
          </ac:spMkLst>
        </pc:spChg>
        <pc:picChg chg="add mod">
          <ac:chgData name="Ikhtiyor Nematov" userId="92a5dad5a4ca85ac" providerId="LiveId" clId="{851688C4-8018-4F56-A162-246D13C881E6}" dt="2023-02-10T16:21:19.913" v="9871" actId="1076"/>
          <ac:picMkLst>
            <pc:docMk/>
            <pc:sldMk cId="4194209026" sldId="666"/>
            <ac:picMk id="5" creationId="{63619048-33B5-09BF-F556-76D3109F4E78}"/>
          </ac:picMkLst>
        </pc:picChg>
        <pc:picChg chg="add mod">
          <ac:chgData name="Ikhtiyor Nematov" userId="92a5dad5a4ca85ac" providerId="LiveId" clId="{851688C4-8018-4F56-A162-246D13C881E6}" dt="2023-02-10T16:21:19.913" v="9871" actId="1076"/>
          <ac:picMkLst>
            <pc:docMk/>
            <pc:sldMk cId="4194209026" sldId="666"/>
            <ac:picMk id="7" creationId="{4A1F78A6-A6C1-CE66-7234-AB9DDF0B088E}"/>
          </ac:picMkLst>
        </pc:picChg>
      </pc:sldChg>
      <pc:sldChg chg="addSp delSp modSp new mod modAnim modNotesTx">
        <pc:chgData name="Ikhtiyor Nematov" userId="92a5dad5a4ca85ac" providerId="LiveId" clId="{851688C4-8018-4F56-A162-246D13C881E6}" dt="2023-03-01T07:21:33.391" v="12302" actId="20577"/>
        <pc:sldMkLst>
          <pc:docMk/>
          <pc:sldMk cId="1063380152" sldId="668"/>
        </pc:sldMkLst>
        <pc:spChg chg="del">
          <ac:chgData name="Ikhtiyor Nematov" userId="92a5dad5a4ca85ac" providerId="LiveId" clId="{851688C4-8018-4F56-A162-246D13C881E6}" dt="2023-02-24T13:45:50.658" v="11067" actId="478"/>
          <ac:spMkLst>
            <pc:docMk/>
            <pc:sldMk cId="1063380152" sldId="668"/>
            <ac:spMk id="3" creationId="{0547DA34-6C07-71B6-3D45-D2C95F8741A7}"/>
          </ac:spMkLst>
        </pc:spChg>
        <pc:spChg chg="mod">
          <ac:chgData name="Ikhtiyor Nematov" userId="92a5dad5a4ca85ac" providerId="LiveId" clId="{851688C4-8018-4F56-A162-246D13C881E6}" dt="2023-02-24T15:12:40.641" v="11687" actId="1076"/>
          <ac:spMkLst>
            <pc:docMk/>
            <pc:sldMk cId="1063380152" sldId="668"/>
            <ac:spMk id="4" creationId="{7243C444-5889-56E2-42B4-BE78A10C178B}"/>
          </ac:spMkLst>
        </pc:spChg>
        <pc:spChg chg="add mod">
          <ac:chgData name="Ikhtiyor Nematov" userId="92a5dad5a4ca85ac" providerId="LiveId" clId="{851688C4-8018-4F56-A162-246D13C881E6}" dt="2023-02-24T13:45:58.502" v="11068"/>
          <ac:spMkLst>
            <pc:docMk/>
            <pc:sldMk cId="1063380152" sldId="668"/>
            <ac:spMk id="5" creationId="{0983D877-0DA2-F52C-1CF0-155149B13EF3}"/>
          </ac:spMkLst>
        </pc:spChg>
        <pc:spChg chg="add del mod">
          <ac:chgData name="Ikhtiyor Nematov" userId="92a5dad5a4ca85ac" providerId="LiveId" clId="{851688C4-8018-4F56-A162-246D13C881E6}" dt="2023-02-24T13:47:17.410" v="11079" actId="478"/>
          <ac:spMkLst>
            <pc:docMk/>
            <pc:sldMk cId="1063380152" sldId="668"/>
            <ac:spMk id="8" creationId="{080B7993-BF0A-66E7-7EF4-FC70F89C6C6D}"/>
          </ac:spMkLst>
        </pc:spChg>
        <pc:spChg chg="add mod">
          <ac:chgData name="Ikhtiyor Nematov" userId="92a5dad5a4ca85ac" providerId="LiveId" clId="{851688C4-8018-4F56-A162-246D13C881E6}" dt="2023-02-24T13:56:00.178" v="11166" actId="1076"/>
          <ac:spMkLst>
            <pc:docMk/>
            <pc:sldMk cId="1063380152" sldId="668"/>
            <ac:spMk id="9" creationId="{87B722BF-FBF6-3FD6-1D8D-18292140BE43}"/>
          </ac:spMkLst>
        </pc:spChg>
        <pc:graphicFrameChg chg="add mod modGraphic">
          <ac:chgData name="Ikhtiyor Nematov" userId="92a5dad5a4ca85ac" providerId="LiveId" clId="{851688C4-8018-4F56-A162-246D13C881E6}" dt="2023-03-01T07:15:11.940" v="12138" actId="108"/>
          <ac:graphicFrameMkLst>
            <pc:docMk/>
            <pc:sldMk cId="1063380152" sldId="668"/>
            <ac:graphicFrameMk id="7" creationId="{63654D48-6E97-D8BE-298D-83A3AA910EC1}"/>
          </ac:graphicFrameMkLst>
        </pc:graphicFrameChg>
        <pc:picChg chg="add mod">
          <ac:chgData name="Ikhtiyor Nematov" userId="92a5dad5a4ca85ac" providerId="LiveId" clId="{851688C4-8018-4F56-A162-246D13C881E6}" dt="2023-02-24T13:45:58.502" v="11068"/>
          <ac:picMkLst>
            <pc:docMk/>
            <pc:sldMk cId="1063380152" sldId="668"/>
            <ac:picMk id="6" creationId="{E20D4FF2-6550-F509-0EEB-9A7784958348}"/>
          </ac:picMkLst>
        </pc:picChg>
        <pc:picChg chg="add mod">
          <ac:chgData name="Ikhtiyor Nematov" userId="92a5dad5a4ca85ac" providerId="LiveId" clId="{851688C4-8018-4F56-A162-246D13C881E6}" dt="2023-02-24T13:50:46.100" v="11100" actId="1076"/>
          <ac:picMkLst>
            <pc:docMk/>
            <pc:sldMk cId="1063380152" sldId="668"/>
            <ac:picMk id="2050" creationId="{5E921702-AF70-42F7-708B-E8ACCB68CDBD}"/>
          </ac:picMkLst>
        </pc:picChg>
      </pc:sldChg>
      <pc:sldChg chg="addSp delSp modSp new mod modAnim">
        <pc:chgData name="Ikhtiyor Nematov" userId="92a5dad5a4ca85ac" providerId="LiveId" clId="{851688C4-8018-4F56-A162-246D13C881E6}" dt="2023-03-01T07:14:17.258" v="12131" actId="21"/>
        <pc:sldMkLst>
          <pc:docMk/>
          <pc:sldMk cId="1092795776" sldId="669"/>
        </pc:sldMkLst>
        <pc:spChg chg="del">
          <ac:chgData name="Ikhtiyor Nematov" userId="92a5dad5a4ca85ac" providerId="LiveId" clId="{851688C4-8018-4F56-A162-246D13C881E6}" dt="2023-02-24T13:37:29.185" v="11038" actId="478"/>
          <ac:spMkLst>
            <pc:docMk/>
            <pc:sldMk cId="1092795776" sldId="669"/>
            <ac:spMk id="3" creationId="{24F96E00-D426-98B2-C26B-AC94150BA4E3}"/>
          </ac:spMkLst>
        </pc:spChg>
        <pc:spChg chg="del">
          <ac:chgData name="Ikhtiyor Nematov" userId="92a5dad5a4ca85ac" providerId="LiveId" clId="{851688C4-8018-4F56-A162-246D13C881E6}" dt="2023-02-24T13:38:44.811" v="11039" actId="478"/>
          <ac:spMkLst>
            <pc:docMk/>
            <pc:sldMk cId="1092795776" sldId="669"/>
            <ac:spMk id="4" creationId="{42248FA8-4623-02E0-50A5-D0ECC40E2D98}"/>
          </ac:spMkLst>
        </pc:spChg>
        <pc:spChg chg="add mod">
          <ac:chgData name="Ikhtiyor Nematov" userId="92a5dad5a4ca85ac" providerId="LiveId" clId="{851688C4-8018-4F56-A162-246D13C881E6}" dt="2023-02-24T13:37:19.654" v="11037"/>
          <ac:spMkLst>
            <pc:docMk/>
            <pc:sldMk cId="1092795776" sldId="669"/>
            <ac:spMk id="5" creationId="{97F75DCE-5B38-5FD9-7A45-325234DE2951}"/>
          </ac:spMkLst>
        </pc:spChg>
        <pc:spChg chg="add mod">
          <ac:chgData name="Ikhtiyor Nematov" userId="92a5dad5a4ca85ac" providerId="LiveId" clId="{851688C4-8018-4F56-A162-246D13C881E6}" dt="2023-02-24T13:55:16.126" v="11162" actId="2711"/>
          <ac:spMkLst>
            <pc:docMk/>
            <pc:sldMk cId="1092795776" sldId="669"/>
            <ac:spMk id="8" creationId="{1DD42077-B8CB-0990-08B1-14582006FA26}"/>
          </ac:spMkLst>
        </pc:spChg>
        <pc:spChg chg="add del mod">
          <ac:chgData name="Ikhtiyor Nematov" userId="92a5dad5a4ca85ac" providerId="LiveId" clId="{851688C4-8018-4F56-A162-246D13C881E6}" dt="2023-02-24T13:39:12.053" v="11045" actId="478"/>
          <ac:spMkLst>
            <pc:docMk/>
            <pc:sldMk cId="1092795776" sldId="669"/>
            <ac:spMk id="10" creationId="{56F99BE8-D24C-21CE-54E2-C511B9729DA5}"/>
          </ac:spMkLst>
        </pc:spChg>
        <pc:spChg chg="add del mod">
          <ac:chgData name="Ikhtiyor Nematov" userId="92a5dad5a4ca85ac" providerId="LiveId" clId="{851688C4-8018-4F56-A162-246D13C881E6}" dt="2023-02-24T13:39:38.033" v="11049" actId="478"/>
          <ac:spMkLst>
            <pc:docMk/>
            <pc:sldMk cId="1092795776" sldId="669"/>
            <ac:spMk id="12" creationId="{134D65A4-AAF6-E2DA-98D2-E334DA8EBC89}"/>
          </ac:spMkLst>
        </pc:spChg>
        <pc:spChg chg="add mod">
          <ac:chgData name="Ikhtiyor Nematov" userId="92a5dad5a4ca85ac" providerId="LiveId" clId="{851688C4-8018-4F56-A162-246D13C881E6}" dt="2023-02-24T15:07:12.341" v="11674" actId="1076"/>
          <ac:spMkLst>
            <pc:docMk/>
            <pc:sldMk cId="1092795776" sldId="669"/>
            <ac:spMk id="13" creationId="{D91ACD6C-790C-C701-C430-8BAF38B29D65}"/>
          </ac:spMkLst>
        </pc:spChg>
        <pc:spChg chg="add mod">
          <ac:chgData name="Ikhtiyor Nematov" userId="92a5dad5a4ca85ac" providerId="LiveId" clId="{851688C4-8018-4F56-A162-246D13C881E6}" dt="2023-02-24T15:10:15.607" v="11676" actId="207"/>
          <ac:spMkLst>
            <pc:docMk/>
            <pc:sldMk cId="1092795776" sldId="669"/>
            <ac:spMk id="14" creationId="{DAAF4032-4D5D-3DE4-E065-C7990FFA5C14}"/>
          </ac:spMkLst>
        </pc:spChg>
        <pc:spChg chg="add del mod">
          <ac:chgData name="Ikhtiyor Nematov" userId="92a5dad5a4ca85ac" providerId="LiveId" clId="{851688C4-8018-4F56-A162-246D13C881E6}" dt="2023-02-24T15:07:11.736" v="11673"/>
          <ac:spMkLst>
            <pc:docMk/>
            <pc:sldMk cId="1092795776" sldId="669"/>
            <ac:spMk id="15" creationId="{7B2F7608-4B6C-97C8-9459-DDBE0FCD2808}"/>
          </ac:spMkLst>
        </pc:spChg>
        <pc:graphicFrameChg chg="add del mod">
          <ac:chgData name="Ikhtiyor Nematov" userId="92a5dad5a4ca85ac" providerId="LiveId" clId="{851688C4-8018-4F56-A162-246D13C881E6}" dt="2023-02-24T13:39:12.053" v="11045" actId="478"/>
          <ac:graphicFrameMkLst>
            <pc:docMk/>
            <pc:sldMk cId="1092795776" sldId="669"/>
            <ac:graphicFrameMk id="9" creationId="{CB755556-FF60-C13A-E345-68A486208A14}"/>
          </ac:graphicFrameMkLst>
        </pc:graphicFrameChg>
        <pc:graphicFrameChg chg="add mod modGraphic">
          <ac:chgData name="Ikhtiyor Nematov" userId="92a5dad5a4ca85ac" providerId="LiveId" clId="{851688C4-8018-4F56-A162-246D13C881E6}" dt="2023-03-01T07:14:17.258" v="12131" actId="21"/>
          <ac:graphicFrameMkLst>
            <pc:docMk/>
            <pc:sldMk cId="1092795776" sldId="669"/>
            <ac:graphicFrameMk id="11" creationId="{7A84CEA0-B3D7-0620-8589-13652382A14B}"/>
          </ac:graphicFrameMkLst>
        </pc:graphicFrameChg>
        <pc:picChg chg="add mod">
          <ac:chgData name="Ikhtiyor Nematov" userId="92a5dad5a4ca85ac" providerId="LiveId" clId="{851688C4-8018-4F56-A162-246D13C881E6}" dt="2023-02-24T13:37:19.654" v="11037"/>
          <ac:picMkLst>
            <pc:docMk/>
            <pc:sldMk cId="1092795776" sldId="669"/>
            <ac:picMk id="6" creationId="{CBCC3FE4-C36B-5E27-E670-655C9F5C5592}"/>
          </ac:picMkLst>
        </pc:picChg>
        <pc:picChg chg="add del mod">
          <ac:chgData name="Ikhtiyor Nematov" userId="92a5dad5a4ca85ac" providerId="LiveId" clId="{851688C4-8018-4F56-A162-246D13C881E6}" dt="2023-02-24T15:07:11.736" v="11673"/>
          <ac:picMkLst>
            <pc:docMk/>
            <pc:sldMk cId="1092795776" sldId="669"/>
            <ac:picMk id="16" creationId="{72388F5E-0608-91C6-A42D-A1B9342403C6}"/>
          </ac:picMkLst>
        </pc:picChg>
        <pc:picChg chg="add del mod">
          <ac:chgData name="Ikhtiyor Nematov" userId="92a5dad5a4ca85ac" providerId="LiveId" clId="{851688C4-8018-4F56-A162-246D13C881E6}" dt="2023-02-24T15:07:11.736" v="11673"/>
          <ac:picMkLst>
            <pc:docMk/>
            <pc:sldMk cId="1092795776" sldId="669"/>
            <ac:picMk id="17" creationId="{D708E2C3-A6AA-0075-416B-4E51CC8E5085}"/>
          </ac:picMkLst>
        </pc:picChg>
        <pc:picChg chg="add del mod">
          <ac:chgData name="Ikhtiyor Nematov" userId="92a5dad5a4ca85ac" providerId="LiveId" clId="{851688C4-8018-4F56-A162-246D13C881E6}" dt="2023-02-24T15:07:11.736" v="11673"/>
          <ac:picMkLst>
            <pc:docMk/>
            <pc:sldMk cId="1092795776" sldId="669"/>
            <ac:picMk id="18" creationId="{68E3FB65-1887-7814-6059-D700E33CC285}"/>
          </ac:picMkLst>
        </pc:picChg>
        <pc:picChg chg="add del mod">
          <ac:chgData name="Ikhtiyor Nematov" userId="92a5dad5a4ca85ac" providerId="LiveId" clId="{851688C4-8018-4F56-A162-246D13C881E6}" dt="2023-02-24T15:07:11.736" v="11673"/>
          <ac:picMkLst>
            <pc:docMk/>
            <pc:sldMk cId="1092795776" sldId="669"/>
            <ac:picMk id="19" creationId="{C1231E1F-A593-20C7-2990-1D858BF27368}"/>
          </ac:picMkLst>
        </pc:picChg>
      </pc:sldChg>
      <pc:sldChg chg="addSp delSp modSp new mod delAnim modAnim">
        <pc:chgData name="Ikhtiyor Nematov" userId="92a5dad5a4ca85ac" providerId="LiveId" clId="{851688C4-8018-4F56-A162-246D13C881E6}" dt="2023-03-01T07:18:42.467" v="12192" actId="1076"/>
        <pc:sldMkLst>
          <pc:docMk/>
          <pc:sldMk cId="3601293268" sldId="670"/>
        </pc:sldMkLst>
        <pc:spChg chg="add mod">
          <ac:chgData name="Ikhtiyor Nematov" userId="92a5dad5a4ca85ac" providerId="LiveId" clId="{851688C4-8018-4F56-A162-246D13C881E6}" dt="2023-02-27T09:50:15.887" v="12101" actId="403"/>
          <ac:spMkLst>
            <pc:docMk/>
            <pc:sldMk cId="3601293268" sldId="670"/>
            <ac:spMk id="3" creationId="{20F850CE-CE0D-A4C0-D59E-DA93EF1D02C5}"/>
          </ac:spMkLst>
        </pc:spChg>
        <pc:spChg chg="del">
          <ac:chgData name="Ikhtiyor Nematov" userId="92a5dad5a4ca85ac" providerId="LiveId" clId="{851688C4-8018-4F56-A162-246D13C881E6}" dt="2023-02-24T16:12:35.560" v="11704" actId="478"/>
          <ac:spMkLst>
            <pc:docMk/>
            <pc:sldMk cId="3601293268" sldId="670"/>
            <ac:spMk id="3" creationId="{5206B89F-3356-8B9B-A8A6-F27D0ECAD78B}"/>
          </ac:spMkLst>
        </pc:spChg>
        <pc:spChg chg="mod">
          <ac:chgData name="Ikhtiyor Nematov" userId="92a5dad5a4ca85ac" providerId="LiveId" clId="{851688C4-8018-4F56-A162-246D13C881E6}" dt="2023-02-27T09:46:43.401" v="12065" actId="403"/>
          <ac:spMkLst>
            <pc:docMk/>
            <pc:sldMk cId="3601293268" sldId="670"/>
            <ac:spMk id="4" creationId="{5CF4C51B-BC53-EDA5-26EA-59D00707DF62}"/>
          </ac:spMkLst>
        </pc:spChg>
        <pc:spChg chg="add del">
          <ac:chgData name="Ikhtiyor Nematov" userId="92a5dad5a4ca85ac" providerId="LiveId" clId="{851688C4-8018-4F56-A162-246D13C881E6}" dt="2023-02-24T16:12:42.060" v="11706" actId="22"/>
          <ac:spMkLst>
            <pc:docMk/>
            <pc:sldMk cId="3601293268" sldId="670"/>
            <ac:spMk id="6" creationId="{FA90E256-42F6-4E0F-11B2-93F150D39D47}"/>
          </ac:spMkLst>
        </pc:spChg>
        <pc:spChg chg="add mod">
          <ac:chgData name="Ikhtiyor Nematov" userId="92a5dad5a4ca85ac" providerId="LiveId" clId="{851688C4-8018-4F56-A162-246D13C881E6}" dt="2023-02-24T16:12:48.029" v="11707"/>
          <ac:spMkLst>
            <pc:docMk/>
            <pc:sldMk cId="3601293268" sldId="670"/>
            <ac:spMk id="7" creationId="{60729F11-97E9-091A-DE9B-E74C39EAA4FA}"/>
          </ac:spMkLst>
        </pc:spChg>
        <pc:picChg chg="add mod">
          <ac:chgData name="Ikhtiyor Nematov" userId="92a5dad5a4ca85ac" providerId="LiveId" clId="{851688C4-8018-4F56-A162-246D13C881E6}" dt="2023-02-27T09:50:33.038" v="12105" actId="1076"/>
          <ac:picMkLst>
            <pc:docMk/>
            <pc:sldMk cId="3601293268" sldId="670"/>
            <ac:picMk id="5" creationId="{9AEA91D3-C303-55A2-9275-14FEA428DDDA}"/>
          </ac:picMkLst>
        </pc:picChg>
        <pc:picChg chg="add mod">
          <ac:chgData name="Ikhtiyor Nematov" userId="92a5dad5a4ca85ac" providerId="LiveId" clId="{851688C4-8018-4F56-A162-246D13C881E6}" dt="2023-02-27T09:50:30.341" v="12104" actId="1076"/>
          <ac:picMkLst>
            <pc:docMk/>
            <pc:sldMk cId="3601293268" sldId="670"/>
            <ac:picMk id="6" creationId="{811D6104-2AE9-4C4F-D226-65FEE0967A87}"/>
          </ac:picMkLst>
        </pc:picChg>
        <pc:picChg chg="add mod">
          <ac:chgData name="Ikhtiyor Nematov" userId="92a5dad5a4ca85ac" providerId="LiveId" clId="{851688C4-8018-4F56-A162-246D13C881E6}" dt="2023-02-24T16:12:48.029" v="11707"/>
          <ac:picMkLst>
            <pc:docMk/>
            <pc:sldMk cId="3601293268" sldId="670"/>
            <ac:picMk id="8" creationId="{1A9F1B8C-C80A-1E7C-A848-2F34B6BDD2EF}"/>
          </ac:picMkLst>
        </pc:picChg>
        <pc:picChg chg="add mod">
          <ac:chgData name="Ikhtiyor Nematov" userId="92a5dad5a4ca85ac" providerId="LiveId" clId="{851688C4-8018-4F56-A162-246D13C881E6}" dt="2023-02-27T09:50:22.279" v="12102" actId="1076"/>
          <ac:picMkLst>
            <pc:docMk/>
            <pc:sldMk cId="3601293268" sldId="670"/>
            <ac:picMk id="9" creationId="{E1C1949F-D58A-5AAD-5AED-0927323C3545}"/>
          </ac:picMkLst>
        </pc:picChg>
        <pc:picChg chg="add mod">
          <ac:chgData name="Ikhtiyor Nematov" userId="92a5dad5a4ca85ac" providerId="LiveId" clId="{851688C4-8018-4F56-A162-246D13C881E6}" dt="2023-02-27T09:50:26.548" v="12103" actId="1076"/>
          <ac:picMkLst>
            <pc:docMk/>
            <pc:sldMk cId="3601293268" sldId="670"/>
            <ac:picMk id="10" creationId="{8DA819E4-384A-22D7-34B3-F3282DE082A3}"/>
          </ac:picMkLst>
        </pc:picChg>
        <pc:picChg chg="del mod replST">
          <ac:chgData name="Ikhtiyor Nematov" userId="92a5dad5a4ca85ac" providerId="LiveId" clId="{851688C4-8018-4F56-A162-246D13C881E6}" dt="2023-03-01T07:17:43.707" v="12167" actId="478"/>
          <ac:picMkLst>
            <pc:docMk/>
            <pc:sldMk cId="3601293268" sldId="670"/>
            <ac:picMk id="12" creationId="{5DD488DC-41E0-223C-D038-4C0015AEB4E2}"/>
          </ac:picMkLst>
        </pc:picChg>
        <pc:picChg chg="del mod replST">
          <ac:chgData name="Ikhtiyor Nematov" userId="92a5dad5a4ca85ac" providerId="LiveId" clId="{851688C4-8018-4F56-A162-246D13C881E6}" dt="2023-02-27T09:45:27.021" v="12035" actId="478"/>
          <ac:picMkLst>
            <pc:docMk/>
            <pc:sldMk cId="3601293268" sldId="670"/>
            <ac:picMk id="12" creationId="{D34235D2-B39D-141D-2F4B-455CFA3B3798}"/>
          </ac:picMkLst>
        </pc:picChg>
        <pc:picChg chg="del mod replST">
          <ac:chgData name="Ikhtiyor Nematov" userId="92a5dad5a4ca85ac" providerId="LiveId" clId="{851688C4-8018-4F56-A162-246D13C881E6}" dt="2023-02-27T09:45:34.383" v="12037" actId="478"/>
          <ac:picMkLst>
            <pc:docMk/>
            <pc:sldMk cId="3601293268" sldId="670"/>
            <ac:picMk id="14" creationId="{810CBE70-C64A-0415-2665-B9AA6B541219}"/>
          </ac:picMkLst>
        </pc:picChg>
        <pc:picChg chg="mod replST">
          <ac:chgData name="Ikhtiyor Nematov" userId="92a5dad5a4ca85ac" providerId="LiveId" clId="{851688C4-8018-4F56-A162-246D13C881E6}" dt="2023-03-01T07:18:42.467" v="12192" actId="1076"/>
          <ac:picMkLst>
            <pc:docMk/>
            <pc:sldMk cId="3601293268" sldId="670"/>
            <ac:picMk id="14" creationId="{89B74796-FAD9-ED26-21C9-FFF92148633B}"/>
          </ac:picMkLst>
        </pc:picChg>
        <pc:picChg chg="del mod replST">
          <ac:chgData name="Ikhtiyor Nematov" userId="92a5dad5a4ca85ac" providerId="LiveId" clId="{851688C4-8018-4F56-A162-246D13C881E6}" dt="2023-02-27T09:47:44.500" v="12092" actId="478"/>
          <ac:picMkLst>
            <pc:docMk/>
            <pc:sldMk cId="3601293268" sldId="670"/>
            <ac:picMk id="16" creationId="{D1100055-B8B6-3DB4-9AE7-7A205A665E60}"/>
          </ac:picMkLst>
        </pc:picChg>
        <pc:picChg chg="del mod replST">
          <ac:chgData name="Ikhtiyor Nematov" userId="92a5dad5a4ca85ac" providerId="LiveId" clId="{851688C4-8018-4F56-A162-246D13C881E6}" dt="2023-03-01T07:17:02.126" v="12164" actId="478"/>
          <ac:picMkLst>
            <pc:docMk/>
            <pc:sldMk cId="3601293268" sldId="670"/>
            <ac:picMk id="18" creationId="{012C9D74-352C-E48B-C1E6-DA1997F3EA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1D3-013A-4DC2-8C69-6CE40FB78259}" type="datetimeFigureOut">
              <a:rPr lang="en-BE" smtClean="0"/>
              <a:t>01/03/2023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0F801-9DDE-458D-BA01-315B1923B06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0772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2467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Pattern-based rules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40229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and retrain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476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Combined/harmonic metric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07283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Following research questions will be answered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24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7697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1604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break, Now I would love to talk about formal stuff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39854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Joint programm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0F801-9DDE-458D-BA01-315B1923B06E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0292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EDE0-0CF5-26A2-B781-3E3DAFB2C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6B678-458E-0333-55B8-072BA0CC1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BD67F-91ED-E0B4-DA42-3E7B40D2B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82907-3706-36E3-C3AB-70827197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FD073-412B-032E-B13B-5390C4E4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4544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A308-4B40-0B9A-4F9A-1BF7C460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A428D-1C6B-2490-160F-FD36D71CA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6194-8847-D219-CA1F-6C402769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4557-9E9F-DFAB-DD1A-23B43C6F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4A38-DBB5-7749-A51A-756D2C24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4176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3678C-A10D-B82B-7500-349E1368D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300648-BD8A-171A-33CC-F24FEC11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DFE64-0848-03FE-E06C-9C815BA41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D8972-0423-3AED-291F-EF484211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9A98D-64EB-7585-AE00-E15F3E044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8320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13DB80C-22E2-884E-9ABA-0DF1A259913E}"/>
              </a:ext>
            </a:extLst>
          </p:cNvPr>
          <p:cNvSpPr/>
          <p:nvPr userDrawn="1"/>
        </p:nvSpPr>
        <p:spPr>
          <a:xfrm>
            <a:off x="0" y="0"/>
            <a:ext cx="12192000" cy="831274"/>
          </a:xfrm>
          <a:prstGeom prst="rect">
            <a:avLst/>
          </a:prstGeom>
          <a:solidFill>
            <a:srgbClr val="17305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8D877B3-D348-4611-9BDB-C5374591D951}" type="slidenum">
              <a:rPr lang="en-US" smtClean="0"/>
              <a:pPr rtl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87375" y="1"/>
            <a:ext cx="11300534" cy="831274"/>
          </a:xfrm>
        </p:spPr>
        <p:txBody>
          <a:bodyPr rtlCol="0"/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2" hasCustomPrompt="1"/>
          </p:nvPr>
        </p:nvSpPr>
        <p:spPr>
          <a:xfrm>
            <a:off x="587375" y="1552942"/>
            <a:ext cx="11300534" cy="3752115"/>
          </a:xfrm>
        </p:spPr>
        <p:txBody>
          <a:bodyPr rtlCol="0"/>
          <a:lstStyle>
            <a:lvl1pPr marL="285750" indent="-285750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baseline="0"/>
            </a:lvl1pPr>
          </a:lstStyle>
          <a:p>
            <a:pPr lvl="0" rtl="0"/>
            <a:r>
              <a:rPr lang="en-gb"/>
              <a:t>Insert bullets</a:t>
            </a:r>
            <a:endParaRPr lang="da-DK" dirty="0"/>
          </a:p>
          <a:p>
            <a:pPr lvl="0" rtl="0"/>
            <a:endParaRPr lang="da-DK" dirty="0"/>
          </a:p>
          <a:p>
            <a:pPr lvl="0" rtl="0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289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E8DF-9F34-5317-B18F-A606F093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D472-617E-3072-556D-15E9AE1C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F2DB3-3C16-612D-5183-938DDF43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1FB0D-183D-7977-64AD-E953BCC68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7BCA-1645-6465-0487-7DD7A8F3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061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118A-AC24-D95D-776B-1A73D38E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91197-092D-E89E-964C-E3E60EB52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9FA4F-ADB7-D2E0-FC34-A785D158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E7C9-2E69-5422-FFB8-F1CE056E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DD95-821F-D0C4-1344-4223AEC9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4558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B5C1-0FA2-4EAA-C8FC-44FD0F93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F106-E11C-DBDF-C991-33D80BB21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9E967-6C35-92D0-CD78-D2744614C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28C7F-33DB-5F87-8217-222014C5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117CA-296F-A7D3-99D0-2642CAF4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0979D-611F-A2CC-2448-3B49FE56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2900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ECDC-4CD3-179B-3580-07E9A69C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5B53E-968B-F8BB-9A09-5B13B0CF6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9B200-0414-655A-E494-3CE98A0B9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A0540-7C2C-12D3-FD53-8EB42BF81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DCD8C-629D-9DF5-0028-874A2691FE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0674A-0CF3-830F-5A8D-1CAC9985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7CA4B-5ECE-342B-A36B-D9CEF541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01A007-F6D5-491D-CB97-7AFC6387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9952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B6912-B2F9-3FB4-7E06-1CD27E9B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1F4E2-0835-BC66-2517-8F695756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1BCD4-9A3F-CEAC-DD0F-E70D5802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9EE2F-30C8-8A8F-F3E8-6D1AC201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0946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E61D3-F3DD-1B91-3AF4-50AEDD02E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8C30D-5131-4C03-35BE-3C30A1AE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B65EB-9E60-3357-139F-9269F7C7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7422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91E96-3DE7-3867-A68A-6FE2135C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C1D88-84FD-5444-A18F-EF7DE7EAC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F83CE-65BC-878B-D7B8-D16F94529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53371-575C-56A2-ABFB-54514C8ED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AC7F8-F96A-539E-C71A-E329FD6A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44172-9B25-149C-2278-F0D109D8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147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B3DB-D381-7BE3-7DB3-B77A764F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DFB29-9C62-6A03-DB00-260BF64A2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881F4-7159-5D21-04AD-B542043F1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2D281-361E-6EA3-71C2-DA556D96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09ADC-111A-AF31-95E0-21C0D917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5E461-0A0F-CE34-664B-9363F661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4933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DEA1B-AB73-4990-1FF9-451DFADA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73BF2-0F8C-C426-6BAD-E9EAAC0BB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450B-2E6A-9D1F-4E16-E58AC08AE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5631-AF42-F609-0016-743B3BEF1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42F1-030D-4418-4EE9-208BCBDD3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F02D6-734E-4AA2-AA5D-52E61DEB90F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4921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.xml"/><Relationship Id="rId7" Type="http://schemas.openxmlformats.org/officeDocument/2006/relationships/image" Target="../media/image3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6.xml"/><Relationship Id="rId7" Type="http://schemas.openxmlformats.org/officeDocument/2006/relationships/image" Target="../media/image3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41.jp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0.png"/><Relationship Id="rId4" Type="http://schemas.openxmlformats.org/officeDocument/2006/relationships/tags" Target="../tags/tag7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0.xml"/><Relationship Id="rId7" Type="http://schemas.openxmlformats.org/officeDocument/2006/relationships/image" Target="../media/image33.png"/><Relationship Id="rId12" Type="http://schemas.openxmlformats.org/officeDocument/2006/relationships/image" Target="../media/image45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40.png"/><Relationship Id="rId5" Type="http://schemas.openxmlformats.org/officeDocument/2006/relationships/tags" Target="../tags/tag12.xml"/><Relationship Id="rId10" Type="http://schemas.openxmlformats.org/officeDocument/2006/relationships/image" Target="../media/image39.png"/><Relationship Id="rId4" Type="http://schemas.openxmlformats.org/officeDocument/2006/relationships/tags" Target="../tags/tag11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5" y="-157439"/>
            <a:ext cx="12191695" cy="7172878"/>
          </a:xfrm>
          <a:prstGeom prst="rect">
            <a:avLst/>
          </a:prstGeom>
          <a:gradFill>
            <a:gsLst>
              <a:gs pos="0">
                <a:srgbClr val="F6F9FC"/>
              </a:gs>
              <a:gs pos="74000">
                <a:srgbClr val="B3D1EC"/>
              </a:gs>
              <a:gs pos="83000">
                <a:srgbClr val="B3D1EC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91697" y="985113"/>
            <a:ext cx="11328464" cy="47116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11 Months PhD Study Plan</a:t>
            </a:r>
            <a:endParaRPr sz="2800" b="0" i="0" u="none" strike="noStrike" cap="none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1366160" y="1358901"/>
            <a:ext cx="9671954" cy="212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Explainable Information Extraction for Data Preparation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039928" y="5996256"/>
            <a:ext cx="7648431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latin typeface="Calibri"/>
                <a:ea typeface="Calibri"/>
                <a:cs typeface="Calibri"/>
                <a:sym typeface="Calibri"/>
              </a:rPr>
              <a:t>PhD student: </a:t>
            </a:r>
            <a:r>
              <a:rPr lang="en-US" sz="2200" b="1" i="1" dirty="0">
                <a:latin typeface="Calibri"/>
                <a:ea typeface="Calibri"/>
                <a:cs typeface="Calibri"/>
                <a:sym typeface="Calibri"/>
              </a:rPr>
              <a:t>Ikhtiyor Nematov</a:t>
            </a:r>
            <a:endParaRPr lang="en-US" sz="2200" b="1" i="1" u="sng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latin typeface="Calibri"/>
                <a:ea typeface="Calibri"/>
                <a:cs typeface="Calibri"/>
                <a:sym typeface="Calibri"/>
              </a:rPr>
              <a:t>Supervisors :</a:t>
            </a:r>
            <a:r>
              <a:rPr lang="en-US" sz="2200" b="1" i="1" dirty="0">
                <a:latin typeface="Calibri"/>
                <a:ea typeface="Calibri"/>
                <a:cs typeface="Calibri"/>
                <a:sym typeface="Calibri"/>
              </a:rPr>
              <a:t> Katja Hose, Tomer </a:t>
            </a:r>
            <a:r>
              <a:rPr lang="en-US" sz="2200" b="1" i="1" dirty="0" err="1">
                <a:latin typeface="Calibri"/>
                <a:ea typeface="Calibri"/>
                <a:cs typeface="Calibri"/>
                <a:sym typeface="Calibri"/>
              </a:rPr>
              <a:t>Sagi</a:t>
            </a:r>
            <a:r>
              <a:rPr lang="en-US" sz="2200" b="1" i="1" dirty="0">
                <a:latin typeface="Calibri"/>
                <a:ea typeface="Calibri"/>
                <a:cs typeface="Calibri"/>
                <a:sym typeface="Calibri"/>
              </a:rPr>
              <a:t>, Dimitris Sacharidis</a:t>
            </a: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r="3079"/>
          <a:stretch/>
        </p:blipFill>
        <p:spPr>
          <a:xfrm>
            <a:off x="9178973" y="87623"/>
            <a:ext cx="2819754" cy="7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76" y="90974"/>
            <a:ext cx="1057438" cy="93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6A24AA1-A3AA-562A-038B-C173DE21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011" y="6078612"/>
            <a:ext cx="814519" cy="7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CF79050-E83B-4546-A7B0-53C1A91F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901" y="6095804"/>
            <a:ext cx="721728" cy="7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B5CBD-8603-A40A-7E3C-63D50CD64E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568891" y="6335432"/>
            <a:ext cx="342631" cy="365125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91FC5-E610-DC19-4559-649A889F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Learning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857A0-1BD1-069D-20A7-F6272308B0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72" y="1157318"/>
            <a:ext cx="8897612" cy="1492540"/>
          </a:xfrm>
        </p:spPr>
        <p:txBody>
          <a:bodyPr/>
          <a:lstStyle/>
          <a:p>
            <a:r>
              <a:rPr lang="en-US" sz="1800" dirty="0"/>
              <a:t>Training ML models in a meaningful </a:t>
            </a:r>
            <a:r>
              <a:rPr lang="en-US" sz="1800" b="1" dirty="0"/>
              <a:t>order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from easy </a:t>
            </a:r>
            <a:r>
              <a:rPr lang="en-US" sz="1600" b="1" dirty="0"/>
              <a:t>data</a:t>
            </a:r>
            <a:r>
              <a:rPr lang="en-US" sz="1600" dirty="0"/>
              <a:t> to the hard ones</a:t>
            </a:r>
          </a:p>
          <a:p>
            <a:pPr lvl="1"/>
            <a:r>
              <a:rPr lang="en-US" sz="1600" dirty="0"/>
              <a:t>from easy </a:t>
            </a:r>
            <a:r>
              <a:rPr lang="en-US" sz="1600" b="1" dirty="0"/>
              <a:t>model</a:t>
            </a:r>
            <a:r>
              <a:rPr lang="en-US" sz="1600" dirty="0"/>
              <a:t> to more complex ones</a:t>
            </a:r>
          </a:p>
          <a:p>
            <a:pPr lvl="1"/>
            <a:r>
              <a:rPr lang="en-US" sz="1600" dirty="0"/>
              <a:t>from easy </a:t>
            </a:r>
            <a:r>
              <a:rPr lang="en-US" sz="1600" b="1" dirty="0"/>
              <a:t>task</a:t>
            </a:r>
            <a:r>
              <a:rPr lang="en-US" sz="1600" dirty="0"/>
              <a:t> to the harder 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247E2-581E-007F-796B-A29FE5C6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27" y="3853561"/>
            <a:ext cx="565245" cy="5652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19F737-DD67-6B9F-01B1-0060245467B6}"/>
              </a:ext>
            </a:extLst>
          </p:cNvPr>
          <p:cNvSpPr/>
          <p:nvPr/>
        </p:nvSpPr>
        <p:spPr>
          <a:xfrm>
            <a:off x="587375" y="3544019"/>
            <a:ext cx="477287" cy="26887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BC51E-C6D5-83DD-302A-B0CE81AB68D6}"/>
              </a:ext>
            </a:extLst>
          </p:cNvPr>
          <p:cNvSpPr/>
          <p:nvPr/>
        </p:nvSpPr>
        <p:spPr>
          <a:xfrm>
            <a:off x="1226974" y="3536840"/>
            <a:ext cx="714236" cy="26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DEB21-DAD8-48EF-D2E4-FD70831A2508}"/>
              </a:ext>
            </a:extLst>
          </p:cNvPr>
          <p:cNvSpPr/>
          <p:nvPr/>
        </p:nvSpPr>
        <p:spPr>
          <a:xfrm>
            <a:off x="2063179" y="3536840"/>
            <a:ext cx="524426" cy="2688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hard</a:t>
            </a:r>
            <a:endParaRPr lang="en-BE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54CE1E-DB18-A079-C4A2-2D0C556A139A}"/>
              </a:ext>
            </a:extLst>
          </p:cNvPr>
          <p:cNvSpPr/>
          <p:nvPr/>
        </p:nvSpPr>
        <p:spPr>
          <a:xfrm>
            <a:off x="1799191" y="4008189"/>
            <a:ext cx="477287" cy="26887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AB7D9BF-FE9B-9381-638B-FB8A41684675}"/>
              </a:ext>
            </a:extLst>
          </p:cNvPr>
          <p:cNvSpPr/>
          <p:nvPr/>
        </p:nvSpPr>
        <p:spPr>
          <a:xfrm>
            <a:off x="2462244" y="4101128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196CE4-8FFD-C1A9-0758-950FADD2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281" y="4639054"/>
            <a:ext cx="565245" cy="5652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124225-0289-A0A7-18C4-04B9423A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27" y="5461979"/>
            <a:ext cx="565245" cy="56524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5E23A0-609D-8D71-1664-7DA704989938}"/>
              </a:ext>
            </a:extLst>
          </p:cNvPr>
          <p:cNvSpPr/>
          <p:nvPr/>
        </p:nvSpPr>
        <p:spPr>
          <a:xfrm>
            <a:off x="2462245" y="4834698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E6EC32B-A29D-186F-1AF4-B8208D7A309A}"/>
              </a:ext>
            </a:extLst>
          </p:cNvPr>
          <p:cNvSpPr/>
          <p:nvPr/>
        </p:nvSpPr>
        <p:spPr>
          <a:xfrm>
            <a:off x="2462243" y="5698110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E8982D-C8B8-BC64-ECBD-FA8724B12337}"/>
              </a:ext>
            </a:extLst>
          </p:cNvPr>
          <p:cNvSpPr/>
          <p:nvPr/>
        </p:nvSpPr>
        <p:spPr>
          <a:xfrm>
            <a:off x="1783070" y="5593360"/>
            <a:ext cx="477287" cy="26887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8BA6B9-70B2-C85D-0969-79479360A726}"/>
              </a:ext>
            </a:extLst>
          </p:cNvPr>
          <p:cNvSpPr/>
          <p:nvPr/>
        </p:nvSpPr>
        <p:spPr>
          <a:xfrm>
            <a:off x="1071889" y="5589604"/>
            <a:ext cx="714236" cy="26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FFDAED-29B9-D1A3-0AD3-F34FB6FFD1D0}"/>
              </a:ext>
            </a:extLst>
          </p:cNvPr>
          <p:cNvSpPr/>
          <p:nvPr/>
        </p:nvSpPr>
        <p:spPr>
          <a:xfrm>
            <a:off x="594602" y="5589604"/>
            <a:ext cx="477287" cy="2688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hard</a:t>
            </a:r>
            <a:endParaRPr lang="en-BE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035A4-D5DE-7CAF-5B3B-12E7D1B1BC50}"/>
              </a:ext>
            </a:extLst>
          </p:cNvPr>
          <p:cNvSpPr/>
          <p:nvPr/>
        </p:nvSpPr>
        <p:spPr>
          <a:xfrm>
            <a:off x="1784612" y="4760342"/>
            <a:ext cx="477287" cy="26887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61A392-51A3-70DA-7B37-330E57367A4F}"/>
              </a:ext>
            </a:extLst>
          </p:cNvPr>
          <p:cNvSpPr/>
          <p:nvPr/>
        </p:nvSpPr>
        <p:spPr>
          <a:xfrm>
            <a:off x="1074789" y="4760342"/>
            <a:ext cx="714236" cy="26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EA4906-94FA-A892-98F4-2A25CD9866BA}"/>
              </a:ext>
            </a:extLst>
          </p:cNvPr>
          <p:cNvSpPr/>
          <p:nvPr/>
        </p:nvSpPr>
        <p:spPr>
          <a:xfrm>
            <a:off x="4212295" y="3274101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60085E-C60E-2E53-1143-35DAC708A34F}"/>
              </a:ext>
            </a:extLst>
          </p:cNvPr>
          <p:cNvSpPr/>
          <p:nvPr/>
        </p:nvSpPr>
        <p:spPr>
          <a:xfrm>
            <a:off x="4219742" y="4028321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6203AD-3E57-40FE-C078-59C60F6E8AA6}"/>
              </a:ext>
            </a:extLst>
          </p:cNvPr>
          <p:cNvSpPr/>
          <p:nvPr/>
        </p:nvSpPr>
        <p:spPr>
          <a:xfrm>
            <a:off x="4212295" y="4806675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AB0FC-CDC0-EB08-1964-18382CD32ED3}"/>
              </a:ext>
            </a:extLst>
          </p:cNvPr>
          <p:cNvSpPr/>
          <p:nvPr/>
        </p:nvSpPr>
        <p:spPr>
          <a:xfrm>
            <a:off x="4226854" y="5629020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47267FA-A260-DB5E-D52C-15D9CA814BA9}"/>
              </a:ext>
            </a:extLst>
          </p:cNvPr>
          <p:cNvSpPr/>
          <p:nvPr/>
        </p:nvSpPr>
        <p:spPr>
          <a:xfrm>
            <a:off x="5145876" y="4087312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A4FA47-9AB3-956C-3094-B415D5F47F15}"/>
              </a:ext>
            </a:extLst>
          </p:cNvPr>
          <p:cNvSpPr/>
          <p:nvPr/>
        </p:nvSpPr>
        <p:spPr>
          <a:xfrm>
            <a:off x="5145875" y="4883568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CE764AB-4BCE-364C-9217-31A18D4F705C}"/>
              </a:ext>
            </a:extLst>
          </p:cNvPr>
          <p:cNvSpPr/>
          <p:nvPr/>
        </p:nvSpPr>
        <p:spPr>
          <a:xfrm>
            <a:off x="5144812" y="5698109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117B87-4113-0891-8BBC-864D7A316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72" y="4672398"/>
            <a:ext cx="512786" cy="5127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AA1270-618B-7579-C669-470C15DE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81612" y="3956270"/>
            <a:ext cx="394776" cy="3947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50522C7-81D1-167C-45A1-9803515610CE}"/>
              </a:ext>
            </a:extLst>
          </p:cNvPr>
          <p:cNvSpPr/>
          <p:nvPr/>
        </p:nvSpPr>
        <p:spPr>
          <a:xfrm>
            <a:off x="7065904" y="3269900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DE4119-1102-220E-037B-2F6C40B9937E}"/>
              </a:ext>
            </a:extLst>
          </p:cNvPr>
          <p:cNvSpPr/>
          <p:nvPr/>
        </p:nvSpPr>
        <p:spPr>
          <a:xfrm>
            <a:off x="7065903" y="4064648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8691E7C-701E-42C2-45C9-C9983DD9318D}"/>
              </a:ext>
            </a:extLst>
          </p:cNvPr>
          <p:cNvSpPr/>
          <p:nvPr/>
        </p:nvSpPr>
        <p:spPr>
          <a:xfrm>
            <a:off x="7058456" y="4843002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55F5A3-C4B2-D46B-5FA9-83ECBC9EAE09}"/>
              </a:ext>
            </a:extLst>
          </p:cNvPr>
          <p:cNvSpPr/>
          <p:nvPr/>
        </p:nvSpPr>
        <p:spPr>
          <a:xfrm>
            <a:off x="7073015" y="5665347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E441FE7-32D4-9354-4963-C9DFBDAA499D}"/>
              </a:ext>
            </a:extLst>
          </p:cNvPr>
          <p:cNvSpPr/>
          <p:nvPr/>
        </p:nvSpPr>
        <p:spPr>
          <a:xfrm>
            <a:off x="7919264" y="4164938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CE5387-AEA3-FACF-181D-3D6E9E741D19}"/>
              </a:ext>
            </a:extLst>
          </p:cNvPr>
          <p:cNvSpPr/>
          <p:nvPr/>
        </p:nvSpPr>
        <p:spPr>
          <a:xfrm>
            <a:off x="7911816" y="4939210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CCDD9C3-3C05-B78C-2320-A6C3AC911B95}"/>
              </a:ext>
            </a:extLst>
          </p:cNvPr>
          <p:cNvSpPr/>
          <p:nvPr/>
        </p:nvSpPr>
        <p:spPr>
          <a:xfrm>
            <a:off x="7911815" y="5763462"/>
            <a:ext cx="485455" cy="977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1A1CEB5-6AEA-BC6F-CEC7-CEC459E2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442" y="4017280"/>
            <a:ext cx="512786" cy="5127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F7E063-BABA-EC4F-0C80-7C4AC07A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96" y="4777833"/>
            <a:ext cx="512786" cy="5127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CBDE05F-B36A-FDC9-4D25-FB76C01B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442" y="5602085"/>
            <a:ext cx="512786" cy="51278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62C85B4-16C9-4CB3-89AE-3CB3323C2E5D}"/>
              </a:ext>
            </a:extLst>
          </p:cNvPr>
          <p:cNvSpPr txBox="1"/>
          <p:nvPr/>
        </p:nvSpPr>
        <p:spPr>
          <a:xfrm>
            <a:off x="9158853" y="4028321"/>
            <a:ext cx="14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 or not</a:t>
            </a:r>
            <a:endParaRPr lang="en-B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426878-5021-F889-8228-DB9461596B74}"/>
              </a:ext>
            </a:extLst>
          </p:cNvPr>
          <p:cNvSpPr txBox="1"/>
          <p:nvPr/>
        </p:nvSpPr>
        <p:spPr>
          <a:xfrm>
            <a:off x="9118968" y="4752410"/>
            <a:ext cx="202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or negative</a:t>
            </a:r>
            <a:endParaRPr lang="en-B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FFCFBA-0737-00E7-C5DC-D7DA59291D38}"/>
              </a:ext>
            </a:extLst>
          </p:cNvPr>
          <p:cNvSpPr txBox="1"/>
          <p:nvPr/>
        </p:nvSpPr>
        <p:spPr>
          <a:xfrm>
            <a:off x="9187250" y="5606103"/>
            <a:ext cx="212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genre or bad acting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BADECB-54D2-4827-14E8-864EDB7CC5EA}"/>
              </a:ext>
            </a:extLst>
          </p:cNvPr>
          <p:cNvSpPr/>
          <p:nvPr/>
        </p:nvSpPr>
        <p:spPr>
          <a:xfrm>
            <a:off x="10825145" y="893817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29B0A9-15E4-80AD-C411-69D1A848114B}"/>
              </a:ext>
            </a:extLst>
          </p:cNvPr>
          <p:cNvSpPr/>
          <p:nvPr/>
        </p:nvSpPr>
        <p:spPr>
          <a:xfrm>
            <a:off x="11429300" y="888218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B1FA1A-F431-9122-9F5B-BFB870469124}"/>
              </a:ext>
            </a:extLst>
          </p:cNvPr>
          <p:cNvSpPr/>
          <p:nvPr/>
        </p:nvSpPr>
        <p:spPr>
          <a:xfrm>
            <a:off x="11115232" y="1217691"/>
            <a:ext cx="639407" cy="56908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5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5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E9ED7E-3F6D-5484-238A-E353645FDD97}"/>
              </a:ext>
            </a:extLst>
          </p:cNvPr>
          <p:cNvSpPr/>
          <p:nvPr/>
        </p:nvSpPr>
        <p:spPr>
          <a:xfrm>
            <a:off x="10947074" y="903308"/>
            <a:ext cx="964449" cy="82465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Curriculum Learning</a:t>
            </a:r>
            <a:endParaRPr lang="en-BE" sz="8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60BA6D-EE26-9B43-BDE2-AECFF66B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117" y="5439041"/>
            <a:ext cx="565245" cy="56524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9CC2A58-91D7-1784-9848-BC0CE6F34F65}"/>
              </a:ext>
            </a:extLst>
          </p:cNvPr>
          <p:cNvSpPr/>
          <p:nvPr/>
        </p:nvSpPr>
        <p:spPr>
          <a:xfrm>
            <a:off x="1192550" y="3035831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BA623F9-885E-5BC1-E0C3-AB49CFD8E428}"/>
              </a:ext>
            </a:extLst>
          </p:cNvPr>
          <p:cNvCxnSpPr>
            <a:cxnSpLocks/>
            <a:stCxn id="87" idx="2"/>
            <a:endCxn id="10" idx="0"/>
          </p:cNvCxnSpPr>
          <p:nvPr/>
        </p:nvCxnSpPr>
        <p:spPr>
          <a:xfrm flipH="1">
            <a:off x="826019" y="3299561"/>
            <a:ext cx="758073" cy="24445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2F4DD70-D904-A585-553F-0CBD8D9E1C3C}"/>
              </a:ext>
            </a:extLst>
          </p:cNvPr>
          <p:cNvCxnSpPr>
            <a:cxnSpLocks/>
            <a:stCxn id="87" idx="2"/>
            <a:endCxn id="11" idx="0"/>
          </p:cNvCxnSpPr>
          <p:nvPr/>
        </p:nvCxnSpPr>
        <p:spPr>
          <a:xfrm>
            <a:off x="1584092" y="3299561"/>
            <a:ext cx="0" cy="23727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F7254F5-5A21-7AFC-CFBC-10070E9498B1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1584092" y="3299561"/>
            <a:ext cx="741300" cy="23490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F680334-1D37-1180-AD52-A8A96D2BF303}"/>
              </a:ext>
            </a:extLst>
          </p:cNvPr>
          <p:cNvSpPr txBox="1"/>
          <p:nvPr/>
        </p:nvSpPr>
        <p:spPr>
          <a:xfrm>
            <a:off x="2861370" y="3507856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ML model</a:t>
            </a:r>
            <a:endParaRPr lang="en-BE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E888361-D13D-34E9-0966-92ABBDDD1D98}"/>
              </a:ext>
            </a:extLst>
          </p:cNvPr>
          <p:cNvSpPr txBox="1"/>
          <p:nvPr/>
        </p:nvSpPr>
        <p:spPr>
          <a:xfrm>
            <a:off x="5320181" y="3510522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ML model</a:t>
            </a:r>
            <a:endParaRPr lang="en-BE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E80F26-BBCE-DF42-C412-81B0A42937EB}"/>
              </a:ext>
            </a:extLst>
          </p:cNvPr>
          <p:cNvSpPr txBox="1"/>
          <p:nvPr/>
        </p:nvSpPr>
        <p:spPr>
          <a:xfrm>
            <a:off x="8151746" y="354080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ML model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138075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1" grpId="0"/>
      <p:bldP spid="52" grpId="0"/>
      <p:bldP spid="53" grpId="0"/>
      <p:bldP spid="87" grpId="0" animBg="1"/>
      <p:bldP spid="103" grpId="0"/>
      <p:bldP spid="104" grpId="0"/>
      <p:bldP spid="1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D5B472-80B7-5D3A-B1C0-E8228643D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6F1A5-55A9-7A1A-3158-30B0D3E5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Explainability</a:t>
            </a:r>
            <a:r>
              <a:rPr lang="en-US" dirty="0"/>
              <a:t> of ML models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7F1DD-8C90-F599-7F48-1A62236645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257300"/>
            <a:ext cx="11300534" cy="8980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has model made this prediction?</a:t>
            </a:r>
          </a:p>
          <a:p>
            <a:r>
              <a:rPr lang="en-US" dirty="0"/>
              <a:t>Understand model’s </a:t>
            </a:r>
            <a:r>
              <a:rPr lang="en-US" b="1" dirty="0"/>
              <a:t>behavior</a:t>
            </a:r>
            <a:r>
              <a:rPr lang="en-US" dirty="0"/>
              <a:t> and </a:t>
            </a:r>
            <a:r>
              <a:rPr lang="en-US" b="1" dirty="0"/>
              <a:t>reasoning</a:t>
            </a:r>
            <a:endParaRPr lang="en-US" dirty="0"/>
          </a:p>
          <a:p>
            <a:r>
              <a:rPr lang="en-US" dirty="0"/>
              <a:t>Lack of immunity from ethical </a:t>
            </a:r>
            <a:r>
              <a:rPr lang="en-US" b="1" dirty="0"/>
              <a:t>bias</a:t>
            </a:r>
            <a:r>
              <a:rPr lang="en-US" dirty="0"/>
              <a:t> and </a:t>
            </a:r>
            <a:r>
              <a:rPr lang="en-US" b="1" dirty="0"/>
              <a:t>unfairness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63564F-BCA4-CA18-38B0-948D0F13FF01}"/>
              </a:ext>
            </a:extLst>
          </p:cNvPr>
          <p:cNvSpPr/>
          <p:nvPr/>
        </p:nvSpPr>
        <p:spPr>
          <a:xfrm>
            <a:off x="11143974" y="1203755"/>
            <a:ext cx="667876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B4ACF86-9A3B-AED8-50AF-F4D54F9873BC}"/>
              </a:ext>
            </a:extLst>
          </p:cNvPr>
          <p:cNvSpPr/>
          <p:nvPr/>
        </p:nvSpPr>
        <p:spPr>
          <a:xfrm>
            <a:off x="11429301" y="893817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03B003-B6D8-1519-C864-3137886B3CD0}"/>
              </a:ext>
            </a:extLst>
          </p:cNvPr>
          <p:cNvSpPr/>
          <p:nvPr/>
        </p:nvSpPr>
        <p:spPr>
          <a:xfrm>
            <a:off x="10909011" y="893817"/>
            <a:ext cx="604157" cy="580990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5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5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FF4FE8-87D7-A0F6-BB64-5EDE00951167}"/>
              </a:ext>
            </a:extLst>
          </p:cNvPr>
          <p:cNvSpPr/>
          <p:nvPr/>
        </p:nvSpPr>
        <p:spPr>
          <a:xfrm>
            <a:off x="11004572" y="883546"/>
            <a:ext cx="889529" cy="72604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Influence Function</a:t>
            </a:r>
            <a:endParaRPr lang="en-BE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29B10-CA8E-6CF9-5882-A3CC3210E7D2}"/>
              </a:ext>
            </a:extLst>
          </p:cNvPr>
          <p:cNvSpPr txBox="1"/>
          <p:nvPr/>
        </p:nvSpPr>
        <p:spPr>
          <a:xfrm>
            <a:off x="1040947" y="2446906"/>
            <a:ext cx="463731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Feature-based explanations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Counterfactuals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Shapley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A30E1C-1AC3-C0D1-B19C-BBCA26E77887}"/>
              </a:ext>
            </a:extLst>
          </p:cNvPr>
          <p:cNvSpPr txBox="1"/>
          <p:nvPr/>
        </p:nvSpPr>
        <p:spPr>
          <a:xfrm>
            <a:off x="5899749" y="2446906"/>
            <a:ext cx="458319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Data-based explanations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Shapley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Influence function</a:t>
            </a:r>
          </a:p>
          <a:p>
            <a:pPr lvl="0"/>
            <a:endParaRPr lang="en-US" b="1" dirty="0"/>
          </a:p>
        </p:txBody>
      </p:sp>
      <p:pic>
        <p:nvPicPr>
          <p:cNvPr id="32" name="Picture 2" descr="Black Box Testing Technique, its Types &amp; Approaches with Example">
            <a:extLst>
              <a:ext uri="{FF2B5EF4-FFF2-40B4-BE49-F238E27FC236}">
                <a16:creationId xmlns:a16="http://schemas.microsoft.com/office/drawing/2014/main" id="{065C976B-4E72-DE1F-88E8-1B5585372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t="29971" r="8185" b="26799"/>
          <a:stretch/>
        </p:blipFill>
        <p:spPr bwMode="auto">
          <a:xfrm>
            <a:off x="4551495" y="5227381"/>
            <a:ext cx="2436432" cy="87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C4721A-3EC4-482C-814E-3374B03F3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157" y="4973079"/>
            <a:ext cx="1001815" cy="879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ACBDAA5-EA84-FF4F-8A99-36BE0AB2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56" y="5017502"/>
            <a:ext cx="1001815" cy="879643"/>
          </a:xfrm>
          <a:prstGeom prst="rect">
            <a:avLst/>
          </a:prstGeom>
        </p:spPr>
      </p:pic>
      <p:sp>
        <p:nvSpPr>
          <p:cNvPr id="35" name="Speech Bubble: Oval 34">
            <a:extLst>
              <a:ext uri="{FF2B5EF4-FFF2-40B4-BE49-F238E27FC236}">
                <a16:creationId xmlns:a16="http://schemas.microsoft.com/office/drawing/2014/main" id="{D3E1B938-05F4-187C-BBA9-163FFE3657C5}"/>
              </a:ext>
            </a:extLst>
          </p:cNvPr>
          <p:cNvSpPr/>
          <p:nvPr/>
        </p:nvSpPr>
        <p:spPr>
          <a:xfrm>
            <a:off x="6649666" y="4086397"/>
            <a:ext cx="1505215" cy="620848"/>
          </a:xfrm>
          <a:prstGeom prst="wedgeEllipseCallout">
            <a:avLst>
              <a:gd name="adj1" fmla="val -63454"/>
              <a:gd name="adj2" fmla="val 452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Because of these </a:t>
            </a:r>
            <a:r>
              <a:rPr lang="en-US" sz="1200" b="1" dirty="0">
                <a:solidFill>
                  <a:schemeClr val="tx1"/>
                </a:solidFill>
              </a:rPr>
              <a:t>training samples</a:t>
            </a:r>
            <a:endParaRPr lang="en-BE" sz="1200" b="1" dirty="0">
              <a:solidFill>
                <a:schemeClr val="tx1"/>
              </a:solidFill>
            </a:endParaRPr>
          </a:p>
        </p:txBody>
      </p:sp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B8290E4F-72AD-64E1-4B93-59733BDE3112}"/>
              </a:ext>
            </a:extLst>
          </p:cNvPr>
          <p:cNvSpPr/>
          <p:nvPr/>
        </p:nvSpPr>
        <p:spPr>
          <a:xfrm>
            <a:off x="3337993" y="4086397"/>
            <a:ext cx="1505215" cy="620848"/>
          </a:xfrm>
          <a:prstGeom prst="wedgeEllipseCallout">
            <a:avLst>
              <a:gd name="adj1" fmla="val 65777"/>
              <a:gd name="adj2" fmla="val 460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Because of these </a:t>
            </a:r>
            <a:r>
              <a:rPr lang="en-US" sz="1200" b="1" dirty="0">
                <a:solidFill>
                  <a:schemeClr val="tx1"/>
                </a:solidFill>
              </a:rPr>
              <a:t>features</a:t>
            </a:r>
            <a:endParaRPr lang="en-BE" sz="1200" b="1" dirty="0">
              <a:solidFill>
                <a:schemeClr val="tx1"/>
              </a:solidFill>
            </a:endParaRPr>
          </a:p>
        </p:txBody>
      </p:sp>
      <p:sp>
        <p:nvSpPr>
          <p:cNvPr id="37" name="Callout: Down Arrow 36">
            <a:extLst>
              <a:ext uri="{FF2B5EF4-FFF2-40B4-BE49-F238E27FC236}">
                <a16:creationId xmlns:a16="http://schemas.microsoft.com/office/drawing/2014/main" id="{3394F25F-FB54-BB26-E552-284322D5BC76}"/>
              </a:ext>
            </a:extLst>
          </p:cNvPr>
          <p:cNvSpPr/>
          <p:nvPr/>
        </p:nvSpPr>
        <p:spPr>
          <a:xfrm>
            <a:off x="5134922" y="4712087"/>
            <a:ext cx="1290784" cy="527916"/>
          </a:xfrm>
          <a:prstGeom prst="downArrowCallout">
            <a:avLst>
              <a:gd name="adj1" fmla="val 26828"/>
              <a:gd name="adj2" fmla="val 25000"/>
              <a:gd name="adj3" fmla="val 20873"/>
              <a:gd name="adj4" fmla="val 6497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Explainability</a:t>
            </a:r>
            <a:endParaRPr lang="en-BE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8" name="Speech Bubble: Oval 37">
            <a:extLst>
              <a:ext uri="{FF2B5EF4-FFF2-40B4-BE49-F238E27FC236}">
                <a16:creationId xmlns:a16="http://schemas.microsoft.com/office/drawing/2014/main" id="{C1DBEAB9-E111-8278-E41F-3378F2AC3B81}"/>
              </a:ext>
            </a:extLst>
          </p:cNvPr>
          <p:cNvSpPr/>
          <p:nvPr/>
        </p:nvSpPr>
        <p:spPr>
          <a:xfrm>
            <a:off x="1731470" y="4368561"/>
            <a:ext cx="1083146" cy="58305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</a:t>
            </a:r>
            <a:endParaRPr lang="en-BE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EC090EB9-62CE-41F1-E3A7-332D9BD93242}"/>
              </a:ext>
            </a:extLst>
          </p:cNvPr>
          <p:cNvSpPr/>
          <p:nvPr/>
        </p:nvSpPr>
        <p:spPr>
          <a:xfrm>
            <a:off x="8648764" y="4355313"/>
            <a:ext cx="1083146" cy="583053"/>
          </a:xfrm>
          <a:prstGeom prst="wedgeEllipseCallout">
            <a:avLst>
              <a:gd name="adj1" fmla="val 30571"/>
              <a:gd name="adj2" fmla="val 559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WHY?</a:t>
            </a:r>
            <a:endParaRPr lang="en-BE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02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7147E2-0EB0-9B57-5CA9-369483AE18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67775" y="6461714"/>
            <a:ext cx="2743200" cy="365125"/>
          </a:xfrm>
        </p:spPr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D155A3-2213-6B0F-27AB-B42E37F02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Influence function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FD4F7-37D9-81CA-2C84-AFAE7C497A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4717" y="1639365"/>
            <a:ext cx="4588783" cy="35408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Influence score/</a:t>
            </a:r>
            <a:r>
              <a:rPr lang="en-US" sz="1800" b="1" dirty="0"/>
              <a:t>importance</a:t>
            </a:r>
            <a:r>
              <a:rPr lang="en-US" sz="1800" dirty="0"/>
              <a:t> score for each training point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Tool for </a:t>
            </a:r>
            <a:r>
              <a:rPr lang="en-US" sz="1800" b="1" dirty="0"/>
              <a:t>debugging</a:t>
            </a:r>
            <a:r>
              <a:rPr lang="en-US" sz="1800" dirty="0"/>
              <a:t> the models and detecting a </a:t>
            </a:r>
            <a:r>
              <a:rPr lang="en-US" sz="1800" b="1" dirty="0"/>
              <a:t>bias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Finding </a:t>
            </a:r>
            <a:r>
              <a:rPr lang="en-US" sz="1800" b="1" dirty="0"/>
              <a:t>errors</a:t>
            </a:r>
            <a:r>
              <a:rPr lang="en-US" sz="1800" dirty="0"/>
              <a:t> in the training set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Finding harmful points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Proven to be effective in </a:t>
            </a:r>
            <a:r>
              <a:rPr lang="en-US" sz="1800" b="1" dirty="0"/>
              <a:t>multistage settings </a:t>
            </a:r>
            <a:r>
              <a:rPr lang="en-US" sz="1800" dirty="0"/>
              <a:t>e.g. </a:t>
            </a:r>
            <a:r>
              <a:rPr lang="en-US" sz="1800" b="1" dirty="0"/>
              <a:t>weak supervision</a:t>
            </a:r>
            <a:r>
              <a:rPr lang="en-US" sz="1800" dirty="0"/>
              <a:t>, transfer learning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F766F-6E21-AEAB-5732-F0B0BBE27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47"/>
          <a:stretch/>
        </p:blipFill>
        <p:spPr>
          <a:xfrm>
            <a:off x="8305256" y="2340938"/>
            <a:ext cx="3305719" cy="1671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FB68D1-2F62-D80F-D5AB-388BD70C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900" y="3131096"/>
            <a:ext cx="1943100" cy="1962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7662B0-2E1B-77A4-DD35-E6DB0F8659E4}"/>
              </a:ext>
            </a:extLst>
          </p:cNvPr>
          <p:cNvSpPr txBox="1"/>
          <p:nvPr/>
        </p:nvSpPr>
        <p:spPr>
          <a:xfrm>
            <a:off x="5777350" y="269414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prediction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AEA2B-7A69-B117-C4A1-5FC1CD252AF9}"/>
              </a:ext>
            </a:extLst>
          </p:cNvPr>
          <p:cNvSpPr txBox="1"/>
          <p:nvPr/>
        </p:nvSpPr>
        <p:spPr>
          <a:xfrm rot="16200000">
            <a:off x="7150069" y="4712159"/>
            <a:ext cx="172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Inception (DNN)</a:t>
            </a:r>
            <a:endParaRPr lang="en-B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0F09E-88B8-515D-A9A9-C2A40B963298}"/>
              </a:ext>
            </a:extLst>
          </p:cNvPr>
          <p:cNvSpPr txBox="1"/>
          <p:nvPr/>
        </p:nvSpPr>
        <p:spPr>
          <a:xfrm>
            <a:off x="8494726" y="1919528"/>
            <a:ext cx="303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Influential training examples</a:t>
            </a:r>
            <a:endParaRPr lang="en-B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EF3B9-83EC-8629-B742-EE8A6EE1247B}"/>
              </a:ext>
            </a:extLst>
          </p:cNvPr>
          <p:cNvSpPr txBox="1"/>
          <p:nvPr/>
        </p:nvSpPr>
        <p:spPr>
          <a:xfrm>
            <a:off x="6317603" y="508313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Fish</a:t>
            </a:r>
            <a:endParaRPr lang="en-B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5E1EBA-D6C4-77A3-8C23-6B64263B6F20}"/>
              </a:ext>
            </a:extLst>
          </p:cNvPr>
          <p:cNvSpPr/>
          <p:nvPr/>
        </p:nvSpPr>
        <p:spPr>
          <a:xfrm>
            <a:off x="11143974" y="1203755"/>
            <a:ext cx="667876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BBADA2-CB30-1DF7-7FE5-9CF686AA8FE4}"/>
              </a:ext>
            </a:extLst>
          </p:cNvPr>
          <p:cNvSpPr/>
          <p:nvPr/>
        </p:nvSpPr>
        <p:spPr>
          <a:xfrm>
            <a:off x="11429301" y="893817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B7B217-85A3-4319-42D1-5E0F947276A8}"/>
              </a:ext>
            </a:extLst>
          </p:cNvPr>
          <p:cNvSpPr/>
          <p:nvPr/>
        </p:nvSpPr>
        <p:spPr>
          <a:xfrm>
            <a:off x="10909011" y="893817"/>
            <a:ext cx="604157" cy="580990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5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5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CC21C5-187D-E975-D1DA-B0AD7B2705D6}"/>
              </a:ext>
            </a:extLst>
          </p:cNvPr>
          <p:cNvSpPr/>
          <p:nvPr/>
        </p:nvSpPr>
        <p:spPr>
          <a:xfrm>
            <a:off x="11004572" y="883546"/>
            <a:ext cx="889529" cy="726044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Influence Function</a:t>
            </a:r>
            <a:endParaRPr lang="en-BE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110EC6-E6B1-2619-175B-7344DA2DE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35"/>
          <a:stretch/>
        </p:blipFill>
        <p:spPr>
          <a:xfrm>
            <a:off x="8331564" y="4112171"/>
            <a:ext cx="3305719" cy="16390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4A3D03-D063-31C4-5896-C519156647E4}"/>
              </a:ext>
            </a:extLst>
          </p:cNvPr>
          <p:cNvSpPr txBox="1"/>
          <p:nvPr/>
        </p:nvSpPr>
        <p:spPr>
          <a:xfrm rot="16200000">
            <a:off x="7669814" y="2604844"/>
            <a:ext cx="68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4257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5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89520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AAA04-D268-C018-85AF-1D6155B5F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9FC6C4-9261-AB73-7EA9-A04E8480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Challenges</a:t>
            </a:r>
            <a:endParaRPr lang="en-BE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0099E13-A065-8B1B-0B8C-4700538A9236}"/>
              </a:ext>
            </a:extLst>
          </p:cNvPr>
          <p:cNvCxnSpPr>
            <a:cxnSpLocks/>
          </p:cNvCxnSpPr>
          <p:nvPr/>
        </p:nvCxnSpPr>
        <p:spPr>
          <a:xfrm>
            <a:off x="8387786" y="4280201"/>
            <a:ext cx="3608874" cy="948857"/>
          </a:xfrm>
          <a:prstGeom prst="bentConnector3">
            <a:avLst>
              <a:gd name="adj1" fmla="val 66375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9A109B-A4D7-6777-3619-70585165FB26}"/>
              </a:ext>
            </a:extLst>
          </p:cNvPr>
          <p:cNvCxnSpPr>
            <a:cxnSpLocks/>
          </p:cNvCxnSpPr>
          <p:nvPr/>
        </p:nvCxnSpPr>
        <p:spPr>
          <a:xfrm>
            <a:off x="4233589" y="2002002"/>
            <a:ext cx="4147846" cy="1232997"/>
          </a:xfrm>
          <a:prstGeom prst="bentConnector3">
            <a:avLst>
              <a:gd name="adj1" fmla="val 43102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B2794F-5A2E-7BCB-4582-48A2C2EEEDA0}"/>
              </a:ext>
            </a:extLst>
          </p:cNvPr>
          <p:cNvCxnSpPr>
            <a:cxnSpLocks/>
          </p:cNvCxnSpPr>
          <p:nvPr/>
        </p:nvCxnSpPr>
        <p:spPr>
          <a:xfrm>
            <a:off x="8387786" y="3232137"/>
            <a:ext cx="0" cy="1048064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814DFA-CE77-F00D-1F92-1300F9E2742D}"/>
              </a:ext>
            </a:extLst>
          </p:cNvPr>
          <p:cNvSpPr txBox="1"/>
          <p:nvPr/>
        </p:nvSpPr>
        <p:spPr>
          <a:xfrm>
            <a:off x="9034542" y="3567064"/>
            <a:ext cx="1768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Objective #1</a:t>
            </a:r>
            <a:r>
              <a:rPr lang="en-US" sz="1200" dirty="0"/>
              <a:t>: deploying influence-based </a:t>
            </a:r>
            <a:r>
              <a:rPr lang="en-US" sz="1200" dirty="0" err="1"/>
              <a:t>explainability</a:t>
            </a:r>
            <a:r>
              <a:rPr lang="en-US" sz="1200" dirty="0"/>
              <a:t> for IE</a:t>
            </a:r>
            <a:endParaRPr lang="en-BE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D2A920-405E-883E-455C-0EFC8C31E075}"/>
              </a:ext>
            </a:extLst>
          </p:cNvPr>
          <p:cNvSpPr txBox="1"/>
          <p:nvPr/>
        </p:nvSpPr>
        <p:spPr>
          <a:xfrm>
            <a:off x="6551378" y="2417719"/>
            <a:ext cx="1841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Objective #2</a:t>
            </a:r>
            <a:r>
              <a:rPr lang="en-US" sz="1200" dirty="0"/>
              <a:t>: enhancing the performance of IE through curriculum learning</a:t>
            </a:r>
            <a:endParaRPr lang="en-BE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A4BF51-029D-23C6-2FB8-938D2944DCE4}"/>
              </a:ext>
            </a:extLst>
          </p:cNvPr>
          <p:cNvSpPr txBox="1"/>
          <p:nvPr/>
        </p:nvSpPr>
        <p:spPr>
          <a:xfrm>
            <a:off x="4039426" y="1355671"/>
            <a:ext cx="1713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Objective #3</a:t>
            </a:r>
            <a:r>
              <a:rPr lang="en-US" sz="1200" dirty="0"/>
              <a:t>: making the IE cost-affordable using weak supervision</a:t>
            </a:r>
            <a:endParaRPr lang="en-BE" sz="12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E0FD08-764A-D0E1-FE83-BCC8960F7121}"/>
              </a:ext>
            </a:extLst>
          </p:cNvPr>
          <p:cNvCxnSpPr>
            <a:cxnSpLocks/>
          </p:cNvCxnSpPr>
          <p:nvPr/>
        </p:nvCxnSpPr>
        <p:spPr>
          <a:xfrm flipH="1" flipV="1">
            <a:off x="1278896" y="2002002"/>
            <a:ext cx="2956763" cy="1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FC36A26B-479C-2693-3824-EEC17B9E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6" y="1269703"/>
            <a:ext cx="387220" cy="38722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B60584E-626B-8B6C-7397-E6D621D04AC8}"/>
              </a:ext>
            </a:extLst>
          </p:cNvPr>
          <p:cNvSpPr txBox="1"/>
          <p:nvPr/>
        </p:nvSpPr>
        <p:spPr>
          <a:xfrm>
            <a:off x="1583432" y="1171006"/>
            <a:ext cx="1713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Outcome</a:t>
            </a:r>
            <a:r>
              <a:rPr lang="en-US" sz="1200" dirty="0"/>
              <a:t>: Weakly supervised, explainable IE enhanced with curriculum learning</a:t>
            </a:r>
            <a:endParaRPr lang="en-BE" sz="12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CC49D8D-133D-5654-184D-1F4F6C69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1" y="3553864"/>
            <a:ext cx="414824" cy="4148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680FB32-51D0-CF7D-9AB5-563C3AFE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000" y="2508819"/>
            <a:ext cx="414824" cy="4148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46EC47F-083A-FB54-B220-B4334778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602" y="1401349"/>
            <a:ext cx="414824" cy="41482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BA91711-B4C3-3F02-BDD3-444603A6D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37" y="2158895"/>
            <a:ext cx="206641" cy="20664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216035F-EF0E-D0FF-F1B5-76BF91BD06BD}"/>
              </a:ext>
            </a:extLst>
          </p:cNvPr>
          <p:cNvSpPr txBox="1"/>
          <p:nvPr/>
        </p:nvSpPr>
        <p:spPr>
          <a:xfrm>
            <a:off x="6013193" y="3290500"/>
            <a:ext cx="2299203" cy="646331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Challenges</a:t>
            </a:r>
            <a:r>
              <a:rPr lang="en-US" sz="1200" dirty="0"/>
              <a:t>: </a:t>
            </a:r>
          </a:p>
          <a:p>
            <a:pPr algn="ctr"/>
            <a:r>
              <a:rPr lang="en-US" sz="1200" dirty="0"/>
              <a:t>1) How to deploy </a:t>
            </a:r>
            <a:r>
              <a:rPr lang="en-US" sz="1200" dirty="0" err="1"/>
              <a:t>explainability</a:t>
            </a:r>
            <a:r>
              <a:rPr lang="en-US" sz="1200" dirty="0"/>
              <a:t> in curriculum learning setting?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4DB3FE-66CB-5BE7-403D-1C67EBBBB9D9}"/>
              </a:ext>
            </a:extLst>
          </p:cNvPr>
          <p:cNvSpPr txBox="1"/>
          <p:nvPr/>
        </p:nvSpPr>
        <p:spPr>
          <a:xfrm>
            <a:off x="8381435" y="4352827"/>
            <a:ext cx="2345837" cy="12003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Challenges</a:t>
            </a:r>
            <a:r>
              <a:rPr lang="en-US" sz="1200" dirty="0"/>
              <a:t>: </a:t>
            </a:r>
          </a:p>
          <a:p>
            <a:pPr marL="228600" indent="-228600">
              <a:buAutoNum type="arabicParenR"/>
            </a:pPr>
            <a:r>
              <a:rPr lang="en-US" sz="1200" dirty="0"/>
              <a:t>Issues related to the explanation of influence-based </a:t>
            </a:r>
            <a:r>
              <a:rPr lang="en-US" sz="1200" dirty="0" err="1"/>
              <a:t>explainability</a:t>
            </a:r>
            <a:r>
              <a:rPr lang="en-US" sz="1200" dirty="0"/>
              <a:t>;</a:t>
            </a:r>
          </a:p>
          <a:p>
            <a:pPr marL="228600" indent="-228600">
              <a:buAutoNum type="arabicParenR"/>
            </a:pPr>
            <a:r>
              <a:rPr lang="en-US" sz="1200" dirty="0"/>
              <a:t>How to evaluate the quality of influence-based explanations</a:t>
            </a:r>
            <a:endParaRPr lang="en-BE" sz="1200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093F6282-366B-3521-918B-447120813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491" y="3298351"/>
            <a:ext cx="200366" cy="2003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9715190-E92D-3EA7-EDE2-0FBE9C36F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907" y="4357638"/>
            <a:ext cx="196806" cy="196806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727BD36-A714-90AA-71BB-046E6779F4F5}"/>
              </a:ext>
            </a:extLst>
          </p:cNvPr>
          <p:cNvSpPr txBox="1"/>
          <p:nvPr/>
        </p:nvSpPr>
        <p:spPr>
          <a:xfrm>
            <a:off x="3745903" y="2147378"/>
            <a:ext cx="2240801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  Challenges</a:t>
            </a:r>
            <a:r>
              <a:rPr lang="en-US" sz="1200" dirty="0"/>
              <a:t>: </a:t>
            </a:r>
          </a:p>
          <a:p>
            <a:pPr marL="228600" indent="-228600" algn="ctr">
              <a:buAutoNum type="arabicParenR"/>
            </a:pPr>
            <a:r>
              <a:rPr lang="en-US" sz="1200" dirty="0"/>
              <a:t>How to find the curricula in weak supervision?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7E109115-9902-557A-BD2A-0B7018AEF8C3}"/>
              </a:ext>
            </a:extLst>
          </p:cNvPr>
          <p:cNvCxnSpPr>
            <a:cxnSpLocks/>
            <a:stCxn id="62" idx="1"/>
            <a:endCxn id="160" idx="3"/>
          </p:cNvCxnSpPr>
          <p:nvPr/>
        </p:nvCxnSpPr>
        <p:spPr>
          <a:xfrm rot="10800000" flipV="1">
            <a:off x="5011877" y="4952991"/>
            <a:ext cx="3369558" cy="1049821"/>
          </a:xfrm>
          <a:prstGeom prst="bentConnector3">
            <a:avLst>
              <a:gd name="adj1" fmla="val 28770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13EF731A-5DA5-B9B5-D80B-45847606223E}"/>
              </a:ext>
            </a:extLst>
          </p:cNvPr>
          <p:cNvCxnSpPr>
            <a:cxnSpLocks/>
            <a:stCxn id="105" idx="2"/>
            <a:endCxn id="159" idx="3"/>
          </p:cNvCxnSpPr>
          <p:nvPr/>
        </p:nvCxnSpPr>
        <p:spPr>
          <a:xfrm rot="5400000">
            <a:off x="5555991" y="3771918"/>
            <a:ext cx="1072310" cy="214129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DAE5CF6E-122C-3217-8989-099D9EC0744A}"/>
              </a:ext>
            </a:extLst>
          </p:cNvPr>
          <p:cNvSpPr txBox="1"/>
          <p:nvPr/>
        </p:nvSpPr>
        <p:spPr>
          <a:xfrm>
            <a:off x="6019195" y="4029412"/>
            <a:ext cx="2287198" cy="27699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2) How to find the curricula?</a:t>
            </a:r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832E33F-06FD-A8B0-6877-BE9DC6A47833}"/>
              </a:ext>
            </a:extLst>
          </p:cNvPr>
          <p:cNvCxnSpPr>
            <a:cxnSpLocks/>
            <a:stCxn id="60" idx="1"/>
            <a:endCxn id="158" idx="3"/>
          </p:cNvCxnSpPr>
          <p:nvPr/>
        </p:nvCxnSpPr>
        <p:spPr>
          <a:xfrm rot="10800000" flipV="1">
            <a:off x="5036203" y="3613665"/>
            <a:ext cx="976990" cy="11409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3B73A71-E925-10F1-195B-C893A8F7E696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2440001" y="2032780"/>
            <a:ext cx="0" cy="1199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FE57487B-6E2D-BE6A-CE48-83D55995AFFE}"/>
              </a:ext>
            </a:extLst>
          </p:cNvPr>
          <p:cNvCxnSpPr>
            <a:cxnSpLocks/>
            <a:stCxn id="81" idx="2"/>
          </p:cNvCxnSpPr>
          <p:nvPr/>
        </p:nvCxnSpPr>
        <p:spPr>
          <a:xfrm rot="16200000" flipH="1">
            <a:off x="4428483" y="3231529"/>
            <a:ext cx="1305435" cy="429793"/>
          </a:xfrm>
          <a:prstGeom prst="bentConnector3">
            <a:avLst>
              <a:gd name="adj1" fmla="val 2522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5D3331A2-7A58-FAD1-8C3D-32F9A896637D}"/>
              </a:ext>
            </a:extLst>
          </p:cNvPr>
          <p:cNvCxnSpPr>
            <a:cxnSpLocks/>
          </p:cNvCxnSpPr>
          <p:nvPr/>
        </p:nvCxnSpPr>
        <p:spPr>
          <a:xfrm flipH="1">
            <a:off x="5010702" y="4099057"/>
            <a:ext cx="279534" cy="570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1411C90E-E66D-4A90-C267-0BBF2F8BE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7880" y="4512787"/>
            <a:ext cx="638342" cy="638342"/>
          </a:xfrm>
          <a:prstGeom prst="rect">
            <a:avLst/>
          </a:prstGeom>
        </p:spPr>
      </p:pic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3540C232-AA55-73C5-CF17-8CFADAEBF76F}"/>
              </a:ext>
            </a:extLst>
          </p:cNvPr>
          <p:cNvSpPr/>
          <p:nvPr/>
        </p:nvSpPr>
        <p:spPr>
          <a:xfrm>
            <a:off x="250461" y="3232137"/>
            <a:ext cx="4761416" cy="5446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1" dirty="0">
                <a:solidFill>
                  <a:schemeClr val="tx1"/>
                </a:solidFill>
              </a:rPr>
              <a:t>Paper 5: </a:t>
            </a:r>
            <a:r>
              <a:rPr lang="en-US" sz="1400" dirty="0">
                <a:solidFill>
                  <a:schemeClr val="tx1"/>
                </a:solidFill>
              </a:rPr>
              <a:t>Explainable, Weakly Supervised Information Extraction Enhanced with Curriculum Learning.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406A5858-CD28-EF42-4B66-992251C4FDCC}"/>
              </a:ext>
            </a:extLst>
          </p:cNvPr>
          <p:cNvSpPr/>
          <p:nvPr/>
        </p:nvSpPr>
        <p:spPr>
          <a:xfrm>
            <a:off x="250461" y="3858209"/>
            <a:ext cx="4761416" cy="54465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1" dirty="0">
                <a:solidFill>
                  <a:schemeClr val="tx1"/>
                </a:solidFill>
              </a:rPr>
              <a:t>Paper 4: </a:t>
            </a:r>
            <a:r>
              <a:rPr lang="en-US" sz="1400" dirty="0">
                <a:solidFill>
                  <a:schemeClr val="tx1"/>
                </a:solidFill>
              </a:rPr>
              <a:t>Curriculum Learning in Weak Supervision-based Relation Extraction.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43E27A70-19A1-22F6-4D3A-FA1F6734370F}"/>
              </a:ext>
            </a:extLst>
          </p:cNvPr>
          <p:cNvSpPr/>
          <p:nvPr/>
        </p:nvSpPr>
        <p:spPr>
          <a:xfrm>
            <a:off x="274787" y="4482301"/>
            <a:ext cx="4761416" cy="54465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1" dirty="0">
                <a:solidFill>
                  <a:schemeClr val="tx1"/>
                </a:solidFill>
              </a:rPr>
              <a:t>Paper 3: </a:t>
            </a:r>
            <a:r>
              <a:rPr lang="en-US" sz="1400" dirty="0" err="1">
                <a:solidFill>
                  <a:schemeClr val="tx1"/>
                </a:solidFill>
              </a:rPr>
              <a:t>Explainability</a:t>
            </a:r>
            <a:r>
              <a:rPr lang="en-US" sz="1400" dirty="0">
                <a:solidFill>
                  <a:schemeClr val="tx1"/>
                </a:solidFill>
              </a:rPr>
              <a:t> for Curriculum Learning-based Information Extraction. 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4146C7C5-E873-F1EE-D9E3-E343771039A4}"/>
              </a:ext>
            </a:extLst>
          </p:cNvPr>
          <p:cNvSpPr/>
          <p:nvPr/>
        </p:nvSpPr>
        <p:spPr>
          <a:xfrm>
            <a:off x="260082" y="5106393"/>
            <a:ext cx="4761416" cy="54465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1" dirty="0">
                <a:solidFill>
                  <a:schemeClr val="tx1"/>
                </a:solidFill>
              </a:rPr>
              <a:t>Paper 2: </a:t>
            </a:r>
            <a:r>
              <a:rPr lang="en-US" sz="1400" dirty="0">
                <a:solidFill>
                  <a:schemeClr val="tx1"/>
                </a:solidFill>
              </a:rPr>
              <a:t>Leveraging Hierarchy for Curriculum Learning in GDPR compliance-check Task.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57268A4E-E6DB-766C-8F24-D0F7E61663DD}"/>
              </a:ext>
            </a:extLst>
          </p:cNvPr>
          <p:cNvSpPr/>
          <p:nvPr/>
        </p:nvSpPr>
        <p:spPr>
          <a:xfrm>
            <a:off x="250461" y="5730485"/>
            <a:ext cx="4761416" cy="54465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b="1" dirty="0">
                <a:solidFill>
                  <a:schemeClr val="tx1"/>
                </a:solidFill>
              </a:rPr>
              <a:t>Paper 1: </a:t>
            </a:r>
            <a:r>
              <a:rPr lang="en-US" sz="1400" dirty="0">
                <a:solidFill>
                  <a:schemeClr val="tx1"/>
                </a:solidFill>
              </a:rPr>
              <a:t>On Evaluating and Improving the Quality of Influence-based Explanations for Information Extraction.</a:t>
            </a:r>
          </a:p>
        </p:txBody>
      </p:sp>
    </p:spTree>
    <p:extLst>
      <p:ext uri="{BB962C8B-B14F-4D97-AF65-F5344CB8AC3E}">
        <p14:creationId xmlns:p14="http://schemas.microsoft.com/office/powerpoint/2010/main" val="24700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34" grpId="0"/>
      <p:bldP spid="48" grpId="0"/>
      <p:bldP spid="60" grpId="0" animBg="1"/>
      <p:bldP spid="62" grpId="0" animBg="1"/>
      <p:bldP spid="81" grpId="0" animBg="1"/>
      <p:bldP spid="105" grpId="0" animBg="1"/>
      <p:bldP spid="156" grpId="0" animBg="1"/>
      <p:bldP spid="157" grpId="0" animBg="1"/>
      <p:bldP spid="158" grpId="0" animBg="1"/>
      <p:bldP spid="159" grpId="0" animBg="1"/>
      <p:bldP spid="1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7901-C0DF-1776-5AD7-3E728F8AE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353B9-F661-7038-9EE2-C4A8617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D090-0844-700C-B6BD-7889819F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6480" y="1132623"/>
            <a:ext cx="10673352" cy="5631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ebugging the model, finding and downgrading problematic training samples [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Evaluated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xplaining the prediction for users [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 Evaluated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xisting metrics can not be applied directly</a:t>
            </a:r>
          </a:p>
          <a:p>
            <a:pPr lvl="1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N, the number of examples is not set, score for all training samples is computed instead;</a:t>
            </a:r>
          </a:p>
          <a:p>
            <a:pPr lvl="1">
              <a:lnSpc>
                <a:spcPct val="15000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logic of IF is not the same as other example-based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explainability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methods:</a:t>
            </a:r>
          </a:p>
          <a:p>
            <a:pPr lvl="2"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diversity</a:t>
            </a:r>
          </a:p>
          <a:p>
            <a:pPr lvl="2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proximity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non-representativeness</a:t>
            </a:r>
          </a:p>
          <a:p>
            <a:pPr lvl="2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C2E22-EAA0-8C02-049A-90F277641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8A94E-E703-F5A8-1A33-639A09D3399F}"/>
              </a:ext>
            </a:extLst>
          </p:cNvPr>
          <p:cNvSpPr txBox="1"/>
          <p:nvPr/>
        </p:nvSpPr>
        <p:spPr>
          <a:xfrm>
            <a:off x="6724379" y="3676601"/>
            <a:ext cx="5110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where E is the set of explanations, NE  is the number of explanations, Xi and </a:t>
            </a:r>
            <a:r>
              <a:rPr lang="en-US" sz="1600" i="1" dirty="0" err="1"/>
              <a:t>Xj</a:t>
            </a:r>
            <a:r>
              <a:rPr lang="en-US" sz="1600" i="1" dirty="0"/>
              <a:t> are explanations, d is the distance metric</a:t>
            </a:r>
            <a:endParaRPr lang="en-BE" sz="16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81323-83A0-BE05-AA3F-5E7F56A4B249}"/>
              </a:ext>
            </a:extLst>
          </p:cNvPr>
          <p:cNvSpPr txBox="1"/>
          <p:nvPr/>
        </p:nvSpPr>
        <p:spPr>
          <a:xfrm>
            <a:off x="7604488" y="4963736"/>
            <a:ext cx="3749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    </a:t>
            </a:r>
            <a:r>
              <a:rPr lang="en-US" sz="1600" i="1" dirty="0">
                <a:latin typeface="Bodoni MT" panose="02070603080606020203" pitchFamily="18" charset="0"/>
              </a:rPr>
              <a:t>x*</a:t>
            </a:r>
            <a:r>
              <a:rPr lang="en-US" sz="1600" i="1" dirty="0"/>
              <a:t> is the test point of interest</a:t>
            </a:r>
            <a:endParaRPr lang="en-BE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818A3-1D7B-4956-6578-06FAC80F4215}"/>
              </a:ext>
            </a:extLst>
          </p:cNvPr>
          <p:cNvSpPr txBox="1"/>
          <p:nvPr/>
        </p:nvSpPr>
        <p:spPr>
          <a:xfrm>
            <a:off x="7038975" y="6035428"/>
            <a:ext cx="3749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where y* is the prediction of interest</a:t>
            </a:r>
            <a:endParaRPr lang="en-BE" sz="1600" i="1" dirty="0"/>
          </a:p>
        </p:txBody>
      </p:sp>
      <p:pic>
        <p:nvPicPr>
          <p:cNvPr id="13" name="Picture 12" descr="\documentclass{article}&#10;\usepackage{amsmath}&#10;\pagestyle{empty}&#10;\begin{document}&#10;&#10;&#10;\begin{center}D= \begin{math}\sum_{X_i, X_j \in E | X_i \neq X_j} \frac{d(X_i, X_j)}{2N_E}\end{math}  (1)\end{center}&#10;&#10;\end{document}" title="IguanaTex Bitmap Display">
            <a:extLst>
              <a:ext uri="{FF2B5EF4-FFF2-40B4-BE49-F238E27FC236}">
                <a16:creationId xmlns:a16="http://schemas.microsoft.com/office/drawing/2014/main" id="{C7366FF3-0386-D2CF-12D1-65D116DB9A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89" y="3738538"/>
            <a:ext cx="3936551" cy="419657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\begin{center}NP= \begin{math}\frac{\sum_{X \in E} l(y^*,f(X))}{N_E}\end{math}  (3)\end{center}&#10;&#10;\end{document}" title="IguanaTex Bitmap Display">
            <a:extLst>
              <a:ext uri="{FF2B5EF4-FFF2-40B4-BE49-F238E27FC236}">
                <a16:creationId xmlns:a16="http://schemas.microsoft.com/office/drawing/2014/main" id="{E26F493E-7625-023C-06FF-53C25C0AAA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36" y="6032041"/>
            <a:ext cx="2697143" cy="397714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\begin{center}P= \begin{math}\frac{^- 1}{N_E}\sum_{i=1}{N_E} d(X_i , x^*)\end{math}  (2)\end{center}&#10;&#10;\end{document}" title="IguanaTex Bitmap Display">
            <a:extLst>
              <a:ext uri="{FF2B5EF4-FFF2-40B4-BE49-F238E27FC236}">
                <a16:creationId xmlns:a16="http://schemas.microsoft.com/office/drawing/2014/main" id="{274280C9-D840-D717-1731-427F1DD6E7D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82" y="4898794"/>
            <a:ext cx="363885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6703C-F3E2-6883-5855-217056C27B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16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7F75DCE-5B38-5FD9-7A45-325234DE2951}"/>
              </a:ext>
            </a:extLst>
          </p:cNvPr>
          <p:cNvSpPr txBox="1">
            <a:spLocks/>
          </p:cNvSpPr>
          <p:nvPr/>
        </p:nvSpPr>
        <p:spPr>
          <a:xfrm>
            <a:off x="769273" y="0"/>
            <a:ext cx="11300534" cy="8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b="1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C3FE4-C36B-5E27-E670-655C9F5C5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42077-B8CB-0990-08B1-14582006FA26}"/>
              </a:ext>
            </a:extLst>
          </p:cNvPr>
          <p:cNvSpPr txBox="1"/>
          <p:nvPr/>
        </p:nvSpPr>
        <p:spPr>
          <a:xfrm>
            <a:off x="513806" y="1318235"/>
            <a:ext cx="4519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Test Prediction:   1</a:t>
            </a:r>
            <a:r>
              <a:rPr lang="en-US" sz="1600" b="1" i="0" u="none" strike="noStrike" dirty="0">
                <a:solidFill>
                  <a:srgbClr val="EB5757"/>
                </a:solidFill>
                <a:effectLst/>
              </a:rPr>
              <a:t>   </a:t>
            </a:r>
            <a:r>
              <a:rPr lang="en-US" sz="1600" b="0" i="1" u="none" strike="noStrike" dirty="0">
                <a:effectLst/>
              </a:rPr>
              <a:t>'U 447801259231 have a secret admirer who is looking 2 make contact with U-find out who they R*reveal who thinks UR so special-call on 09058094597'</a:t>
            </a:r>
            <a:endParaRPr lang="en-BE" sz="1600" i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A84CEA0-B3D7-0620-8589-13652382A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423855"/>
              </p:ext>
            </p:extLst>
          </p:nvPr>
        </p:nvGraphicFramePr>
        <p:xfrm>
          <a:off x="5205548" y="938386"/>
          <a:ext cx="6810103" cy="5903854"/>
        </p:xfrm>
        <a:graphic>
          <a:graphicData uri="http://schemas.openxmlformats.org/drawingml/2006/table">
            <a:tbl>
              <a:tblPr/>
              <a:tblGrid>
                <a:gridCol w="6256402">
                  <a:extLst>
                    <a:ext uri="{9D8B030D-6E8A-4147-A177-3AD203B41FA5}">
                      <a16:colId xmlns:a16="http://schemas.microsoft.com/office/drawing/2014/main" val="3120678889"/>
                    </a:ext>
                  </a:extLst>
                </a:gridCol>
                <a:gridCol w="553701">
                  <a:extLst>
                    <a:ext uri="{9D8B030D-6E8A-4147-A177-3AD203B41FA5}">
                      <a16:colId xmlns:a16="http://schemas.microsoft.com/office/drawing/2014/main" val="1703980256"/>
                    </a:ext>
                  </a:extLst>
                </a:gridCol>
              </a:tblGrid>
              <a:tr h="42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'U have a secret admirer who is looking 2 make contact with U-find out who they R*reveal who thinks UR so special-call on 09058094599'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269246"/>
                  </a:ext>
                </a:extLst>
              </a:tr>
              <a:tr h="42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'U have a secret admirer who is looking 2 make contact with U-find out who they R*reveal who thinks UR so special-call on 09058094594'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 dirty="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074024"/>
                  </a:ext>
                </a:extLst>
              </a:tr>
              <a:tr h="42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'U have a secret admirer who is looking 2 make contact with U-find out who they R*reveal who thinks UR so special-call on 09058094565'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753744"/>
                  </a:ext>
                </a:extLst>
              </a:tr>
              <a:tr h="525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'U have a Secret Admirer who is looking 2 make contact with U-find out who they R*reveal who thinks UR so special-call on 09065171142-stopsms-08718727870150ppm'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408038"/>
                  </a:ext>
                </a:extLst>
              </a:tr>
              <a:tr h="525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'U have a Secret Admirer who is looking 2 make contact with U-find out who they R*reveal who thinks UR so special-call on 09065171142-stopsms-08'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515898"/>
                  </a:ext>
                </a:extLst>
              </a:tr>
              <a:tr h="42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'Hello darling how are you today? I would love to have a chat, why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you tell me what you look like and what you are in to sexy?'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070160"/>
                  </a:ext>
                </a:extLst>
              </a:tr>
              <a:tr h="5255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'Will u meet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dream partner soon? Is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career off 2 a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flyng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start? 2 find out free, txt HORO followed by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star sign, e. g. HORO ARIES'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565769"/>
                  </a:ext>
                </a:extLst>
              </a:tr>
              <a:tr h="32302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congrats  1 year special cinema pass is yours  call 09061209465 now  c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suprman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v  matrix3  starwars3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etc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all 4 free  bx420 ip4 5we  150pm 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dont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miss out '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963221"/>
                  </a:ext>
                </a:extLst>
              </a:tr>
              <a:tr h="42427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'how come it takes so little time for a child who is afraid of the dark to become a teenager who wants to stay out all night '</a:t>
                      </a: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24137"/>
                  </a:ext>
                </a:extLst>
              </a:tr>
              <a:tr h="42427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'We know someone who you know that fancies you. Call 09058097218 to find out who.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POBox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6, LS15HB 150p'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80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335405"/>
                  </a:ext>
                </a:extLst>
              </a:tr>
              <a:tr h="3230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'Dhoni have luck to win some big title.so we will win:)'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BE" sz="1800" dirty="0">
                        <a:effectLst/>
                      </a:endParaRPr>
                    </a:p>
                  </a:txBody>
                  <a:tcPr marL="54997" marR="54997" marT="54997" marB="5499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375119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91ACD6C-790C-C701-C430-8BAF38B29D65}"/>
              </a:ext>
            </a:extLst>
          </p:cNvPr>
          <p:cNvSpPr txBox="1"/>
          <p:nvPr/>
        </p:nvSpPr>
        <p:spPr>
          <a:xfrm>
            <a:off x="987878" y="4118883"/>
            <a:ext cx="3149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diverse, with repetitions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Confusing counterfactuals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Irrelevant examples</a:t>
            </a:r>
            <a:endParaRPr lang="en-B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F4032-4D5D-3DE4-E065-C7990FFA5C14}"/>
              </a:ext>
            </a:extLst>
          </p:cNvPr>
          <p:cNvSpPr txBox="1"/>
          <p:nvPr/>
        </p:nvSpPr>
        <p:spPr>
          <a:xfrm>
            <a:off x="1126672" y="3690258"/>
            <a:ext cx="1258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Problems:</a:t>
            </a:r>
            <a:endParaRPr lang="en-BE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9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7901-C0DF-1776-5AD7-3E728F8AE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353B9-F661-7038-9EE2-C4A8617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C2E22-EAA0-8C02-049A-90F277641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8B3B4-4F24-066C-D4A2-FDF6202CB816}"/>
              </a:ext>
            </a:extLst>
          </p:cNvPr>
          <p:cNvSpPr txBox="1"/>
          <p:nvPr/>
        </p:nvSpPr>
        <p:spPr>
          <a:xfrm>
            <a:off x="539532" y="1061912"/>
            <a:ext cx="6698796" cy="40515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GOAL: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N*  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Maximal Influence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Minimal Proximity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Maximal Diversity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Minimal NP</a:t>
            </a:r>
            <a:endParaRPr lang="en-BE" dirty="0"/>
          </a:p>
        </p:txBody>
      </p:sp>
      <p:pic>
        <p:nvPicPr>
          <p:cNvPr id="6" name="Picture 5" descr="\documentclass{article}&#10;\usepackage{amsmath}&#10;\pagestyle{empty}&#10;\begin{document}&#10;&#10;\begin{center}&#10;\begin{math}&#10;\arg\max\sum_{i=0}^{N^*} I_i \quad (4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AD5CB702-05DF-0A48-E497-3F1C69232F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18" y="2454873"/>
            <a:ext cx="2579008" cy="384799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\begin{center}&#10;\begin{math}&#10;\arg\min\sum_{i=0}^{N^*} P_i \quad (5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5C002E0C-2374-C73F-A582-B203CBC8369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18" y="3186257"/>
            <a:ext cx="2613853" cy="38974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\begin{center}&#10;\begin{math}&#10;\arg\min\sum_{i=0}^{N^*} NP_i \quad (7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ACD92ECD-BE13-22E9-044F-FCB7423D81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18" y="4676133"/>
            <a:ext cx="2825556" cy="382752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\begin{center}&#10;\begin{math}&#10;\arg\max D \quad (6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FED5AD12-7C26-7732-C943-C4AB840C24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18" y="4009469"/>
            <a:ext cx="1899478" cy="28969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C5EDAAF-72EF-6CAB-7029-14660C739F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089" y="3087691"/>
            <a:ext cx="3543789" cy="3042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0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7901-C0DF-1776-5AD7-3E728F8AE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353B9-F661-7038-9EE2-C4A8617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D090-0844-700C-B6BD-7889819F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2943"/>
            <a:ext cx="3902982" cy="1007378"/>
          </a:xfrm>
        </p:spPr>
        <p:txBody>
          <a:bodyPr/>
          <a:lstStyle/>
          <a:p>
            <a:r>
              <a:rPr lang="en-US" dirty="0"/>
              <a:t>Very small set with an actual/ influence</a:t>
            </a:r>
          </a:p>
          <a:p>
            <a:r>
              <a:rPr lang="en-US" dirty="0"/>
              <a:t>Points with a positive influence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C2E22-EAA0-8C02-049A-90F27764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14147-5E95-2771-14F0-FEBF83043C11}"/>
              </a:ext>
            </a:extLst>
          </p:cNvPr>
          <p:cNvSpPr txBox="1"/>
          <p:nvPr/>
        </p:nvSpPr>
        <p:spPr>
          <a:xfrm>
            <a:off x="2231932" y="2866301"/>
            <a:ext cx="2349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whole dataset = 50 000</a:t>
            </a:r>
            <a:endParaRPr lang="en-B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14578-79E2-C4CB-9389-6A4AF068D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81" y="3319468"/>
            <a:ext cx="3716029" cy="28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FAFC6D-84DA-BA10-B802-24E537AB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82" y="3319468"/>
            <a:ext cx="3623088" cy="27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A80F84-282C-4832-CAB7-BAD8AE5FF7FE}"/>
              </a:ext>
            </a:extLst>
          </p:cNvPr>
          <p:cNvSpPr txBox="1"/>
          <p:nvPr/>
        </p:nvSpPr>
        <p:spPr>
          <a:xfrm>
            <a:off x="6683828" y="2866301"/>
            <a:ext cx="2243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positive influence = 22106</a:t>
            </a:r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308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87901-C0DF-1776-5AD7-3E728F8AE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D353B9-F661-7038-9EE2-C4A86172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D090-0844-700C-B6BD-7889819FC5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3" y="1282116"/>
            <a:ext cx="10766427" cy="1271901"/>
          </a:xfrm>
        </p:spPr>
        <p:txBody>
          <a:bodyPr>
            <a:noAutofit/>
          </a:bodyPr>
          <a:lstStyle/>
          <a:p>
            <a:r>
              <a:rPr lang="en-US" sz="1400" dirty="0"/>
              <a:t>Outlier detection problem</a:t>
            </a:r>
          </a:p>
          <a:p>
            <a:r>
              <a:rPr lang="en-US" sz="1400" dirty="0"/>
              <a:t>Inter quartile range (IQR) since it is a skewed distribution:</a:t>
            </a:r>
          </a:p>
          <a:p>
            <a:pPr marL="0" indent="0">
              <a:buNone/>
            </a:pPr>
            <a:r>
              <a:rPr lang="en-US" sz="1400" b="0" i="0" dirty="0">
                <a:effectLst/>
              </a:rPr>
              <a:t>	</a:t>
            </a:r>
            <a:r>
              <a:rPr lang="en-BE" sz="1400" b="0" i="0" dirty="0">
                <a:effectLst/>
              </a:rPr>
              <a:t>𝐼𝑄𝑅 = 𝑄3 − 𝑄</a:t>
            </a:r>
            <a:r>
              <a:rPr lang="en-US" sz="1400" b="0" i="0" dirty="0">
                <a:effectLst/>
              </a:rPr>
              <a:t>1</a:t>
            </a:r>
          </a:p>
          <a:p>
            <a:pPr marL="0" indent="0">
              <a:buNone/>
            </a:pPr>
            <a:r>
              <a:rPr lang="en-US" sz="1400" b="0" i="0" dirty="0">
                <a:effectLst/>
              </a:rPr>
              <a:t>	</a:t>
            </a:r>
            <a:r>
              <a:rPr lang="en-BE" sz="1400" b="1" i="0" dirty="0">
                <a:effectLst/>
              </a:rPr>
              <a:t>𝑡ℎ𝑟𝑒𝑠ℎ𝑜𝑙𝑑 </a:t>
            </a:r>
            <a:r>
              <a:rPr lang="en-BE" sz="1400" b="0" i="0" dirty="0">
                <a:effectLst/>
              </a:rPr>
              <a:t>= 𝑄3 + 3 ∗ 𝐼𝑄𝑅</a:t>
            </a:r>
            <a:r>
              <a:rPr lang="en-US" sz="1400" b="0" i="0" dirty="0">
                <a:effectLst/>
              </a:rPr>
              <a:t>      </a:t>
            </a:r>
            <a:r>
              <a:rPr lang="en-US" sz="1400" b="0" i="1" dirty="0">
                <a:effectLst/>
                <a:cs typeface="Arial" panose="020B0604020202020204" pitchFamily="34" charset="0"/>
              </a:rPr>
              <a:t>where </a:t>
            </a:r>
            <a:r>
              <a:rPr lang="en-US" sz="1400" b="0" dirty="0">
                <a:effectLst/>
                <a:cs typeface="Arial" panose="020B0604020202020204" pitchFamily="34" charset="0"/>
              </a:rPr>
              <a:t>𝑄1</a:t>
            </a:r>
            <a:r>
              <a:rPr lang="en-US" sz="1400" b="0" i="1" dirty="0">
                <a:effectLst/>
                <a:cs typeface="Arial" panose="020B0604020202020204" pitchFamily="34" charset="0"/>
              </a:rPr>
              <a:t> and </a:t>
            </a:r>
            <a:r>
              <a:rPr lang="en-US" sz="1400" b="0" dirty="0">
                <a:effectLst/>
                <a:cs typeface="Arial" panose="020B0604020202020204" pitchFamily="34" charset="0"/>
              </a:rPr>
              <a:t>𝑄3</a:t>
            </a:r>
            <a:r>
              <a:rPr lang="en-US" sz="1400" b="0" i="1" dirty="0">
                <a:effectLst/>
                <a:cs typeface="Arial" panose="020B0604020202020204" pitchFamily="34" charset="0"/>
              </a:rPr>
              <a:t> are the first and the third quartile, or 25th and 75</a:t>
            </a:r>
            <a:r>
              <a:rPr lang="en-US" sz="1400" b="0" i="1" baseline="30000" dirty="0">
                <a:effectLst/>
                <a:cs typeface="Arial" panose="020B0604020202020204" pitchFamily="34" charset="0"/>
              </a:rPr>
              <a:t>th</a:t>
            </a:r>
            <a:r>
              <a:rPr lang="en-US" sz="1400" b="0" i="1" dirty="0">
                <a:effectLst/>
                <a:cs typeface="Arial" panose="020B0604020202020204" pitchFamily="34" charset="0"/>
              </a:rPr>
              <a:t> percentile respectively</a:t>
            </a:r>
            <a:r>
              <a:rPr lang="en-US" sz="1400" b="0" i="1" dirty="0">
                <a:effectLst/>
              </a:rPr>
              <a:t>. </a:t>
            </a:r>
            <a:br>
              <a:rPr lang="en-BE" sz="1400" dirty="0"/>
            </a:br>
            <a:endParaRPr lang="en-US" sz="1400" dirty="0"/>
          </a:p>
          <a:p>
            <a:pPr marL="0" indent="0">
              <a:buNone/>
            </a:pPr>
            <a:endParaRPr lang="en-BE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C2E22-EAA0-8C02-049A-90F27764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FAFC6D-84DA-BA10-B802-24E537AB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91" y="2739491"/>
            <a:ext cx="3690332" cy="285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011D1FD-3523-7890-A518-D39A672B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596" y="2739491"/>
            <a:ext cx="3611720" cy="28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4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Motivation and Background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378595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58D4D7-4987-CA98-0737-C53E0BA70E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4C51B-BC53-EDA5-26EA-59D00707DF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2943"/>
            <a:ext cx="5238659" cy="2866388"/>
          </a:xfrm>
        </p:spPr>
        <p:txBody>
          <a:bodyPr/>
          <a:lstStyle/>
          <a:p>
            <a:r>
              <a:rPr lang="en-US" sz="2000" dirty="0"/>
              <a:t>Diverse subset selection with constraints (Influence, Proximity, and Non-Representativeness)</a:t>
            </a:r>
          </a:p>
          <a:p>
            <a:r>
              <a:rPr lang="en-US" sz="2000" dirty="0"/>
              <a:t>Greedy algorithm (the element with max influence is used for initialization)</a:t>
            </a:r>
          </a:p>
          <a:p>
            <a:endParaRPr lang="en-BE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0729F11-97E9-091A-DE9B-E74C39EA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F1B8C-C80A-1E7C-A848-2F34B6BDD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F850CE-CE0D-A4C0-D59E-DA93EF1D02C5}"/>
              </a:ext>
            </a:extLst>
          </p:cNvPr>
          <p:cNvSpPr txBox="1"/>
          <p:nvPr/>
        </p:nvSpPr>
        <p:spPr>
          <a:xfrm>
            <a:off x="6749179" y="1634593"/>
            <a:ext cx="4933823" cy="306173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GOAL: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N*  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Maximal Influence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Minimal Proximity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Maximal Diversity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Minimal NP</a:t>
            </a:r>
            <a:endParaRPr lang="en-BE" sz="1400" dirty="0"/>
          </a:p>
        </p:txBody>
      </p:sp>
      <p:pic>
        <p:nvPicPr>
          <p:cNvPr id="5" name="Picture 4" descr="\documentclass{article}&#10;\usepackage{amsmath}&#10;\pagestyle{empty}&#10;\begin{document}&#10;&#10;\begin{center}&#10;\begin{math}&#10;\arg\max\sum_{i=0}^{N^*} I_i \quad (4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9AEA91D3-C303-55A2-9275-14FEA428DD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55" y="2602999"/>
            <a:ext cx="2246310" cy="33515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\begin{center}&#10;\begin{math}&#10;\arg\min\sum_{i=0}^{N^*} P_i \quad (5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811D6104-2AE9-4C4F-D226-65FEE0967A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03" y="3203612"/>
            <a:ext cx="2276662" cy="339463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\begin{center}&#10;\begin{math}&#10;\arg\min\sum_{i=0}^{N^*} NP_i \quad (7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E1C1949F-D58A-5AAD-5AED-0927323C35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73" y="4252643"/>
            <a:ext cx="2461052" cy="33337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\begin{center}&#10;\begin{math}&#10;\arg\max D \quad (6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8DA819E4-384A-22D7-34B3-F3282DE082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184" y="3775003"/>
            <a:ext cx="1654441" cy="252321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center}&#10;\begin{math}&#10;\arg\max\sum_{i=0}^{N^*}(\lambda_2 *I_i - \lambda_1 * P_i -\lambda_3 *NP_i)* D_{N_*} \quad (8)&#10;\end{math}&#10;\end{center}&#10;\end{document}" title="IguanaTex Bitmap Display">
            <a:extLst>
              <a:ext uri="{FF2B5EF4-FFF2-40B4-BE49-F238E27FC236}">
                <a16:creationId xmlns:a16="http://schemas.microsoft.com/office/drawing/2014/main" id="{89B74796-FAD9-ED26-21C9-FFF9214863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91" y="5405897"/>
            <a:ext cx="7224686" cy="4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E6516-2AE3-0B9B-E723-DF687591D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3C444-5889-56E2-42B4-BE78A10C1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69097" y="2610750"/>
            <a:ext cx="2796721" cy="312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-- IF	</a:t>
            </a:r>
            <a:r>
              <a:rPr lang="en-US" dirty="0">
                <a:solidFill>
                  <a:schemeClr val="accent6"/>
                </a:solidFill>
              </a:rPr>
              <a:t>-- DIF</a:t>
            </a: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-- DIF_NP</a:t>
            </a:r>
            <a:endParaRPr lang="en-BE" dirty="0">
              <a:solidFill>
                <a:srgbClr val="C00000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983D877-0DA2-F52C-1CF0-155149B1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73" y="0"/>
            <a:ext cx="11300534" cy="831274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1800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  <a:endParaRPr lang="en-BE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D4FF2-6550-F509-0EEB-9A778495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3" y="127709"/>
            <a:ext cx="575856" cy="5758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921702-AF70-42F7-708B-E8ACCB68C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9574"/>
            <a:ext cx="4733925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654D48-6E97-D8BE-298D-83A3AA910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960649"/>
              </p:ext>
            </p:extLst>
          </p:nvPr>
        </p:nvGraphicFramePr>
        <p:xfrm>
          <a:off x="6414183" y="956007"/>
          <a:ext cx="5016951" cy="5400479"/>
        </p:xfrm>
        <a:graphic>
          <a:graphicData uri="http://schemas.openxmlformats.org/drawingml/2006/table">
            <a:tbl>
              <a:tblPr/>
              <a:tblGrid>
                <a:gridCol w="4642783">
                  <a:extLst>
                    <a:ext uri="{9D8B030D-6E8A-4147-A177-3AD203B41FA5}">
                      <a16:colId xmlns:a16="http://schemas.microsoft.com/office/drawing/2014/main" val="2582851494"/>
                    </a:ext>
                  </a:extLst>
                </a:gridCol>
                <a:gridCol w="374168">
                  <a:extLst>
                    <a:ext uri="{9D8B030D-6E8A-4147-A177-3AD203B41FA5}">
                      <a16:colId xmlns:a16="http://schemas.microsoft.com/office/drawing/2014/main" val="2561582653"/>
                    </a:ext>
                  </a:extLst>
                </a:gridCol>
              </a:tblGrid>
              <a:tr h="5260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'u have a secret admirer who is looking 2 make contact with u find out who they r reveal who thinks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so special call on 09058094565'</a:t>
                      </a:r>
                      <a:endParaRPr lang="en-US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762530"/>
                  </a:ext>
                </a:extLst>
              </a:tr>
              <a:tr h="4146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'hello darling how are you today 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would love to have a chat  why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you tell me what you look like and what you are in to sexy '</a:t>
                      </a:r>
                      <a:endParaRPr lang="en-US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574291"/>
                  </a:ext>
                </a:extLst>
              </a:tr>
              <a:tr h="378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'oh my god 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found your number again 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m so glad  text me back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xafter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this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msgs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cst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std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ntwk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chg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1 50'</a:t>
                      </a:r>
                      <a:endParaRPr lang="en-US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228850"/>
                  </a:ext>
                </a:extLst>
              </a:tr>
              <a:tr h="5260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'someone u know has asked our dating service 2 contact you  cant guess who  call 09058095107 now all will be revealed  pobox 7  s3xy 150p '</a:t>
                      </a:r>
                      <a:endParaRPr lang="en-US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526828"/>
                  </a:ext>
                </a:extLst>
              </a:tr>
              <a:tr h="3788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'we know someone who you know that fancies you  call 09058097218 to find out who  pobox 6  ls15hb 150p'</a:t>
                      </a:r>
                      <a:endParaRPr lang="en-US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164339"/>
                  </a:ext>
                </a:extLst>
              </a:tr>
              <a:tr h="5260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'our dating service has been asked 2 contact u by someone shy  call 09058091870 now all will be revealed  pobox84  m26 3uz 150p'</a:t>
                      </a:r>
                      <a:endParaRPr lang="en-US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986481"/>
                  </a:ext>
                </a:extLst>
              </a:tr>
              <a:tr h="52606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'someone u know has asked our dating service 2 contact you  cant guess who  call 09058095107 now all will be revealed 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pobox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7  s3xy 150p '</a:t>
                      </a:r>
                      <a:endParaRPr lang="en-US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984524"/>
                  </a:ext>
                </a:extLst>
              </a:tr>
              <a:tr h="5408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'valentines day special  win over   1000 in our quiz and take your partner on the trip of a lifetime  send go to 83600 now  150p msg rcvd  custcare 08718720201'</a:t>
                      </a:r>
                      <a:endParaRPr lang="en-US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588079"/>
                  </a:ext>
                </a:extLst>
              </a:tr>
              <a:tr h="41465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'ever thought about living a good life with a perfect partner  just txt back name and age to join the mobile community   100p sms '</a:t>
                      </a:r>
                      <a:endParaRPr lang="en-US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4236"/>
                  </a:ext>
                </a:extLst>
              </a:tr>
              <a:tr h="414659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'ever thought about living a good life with a perfect partner  just txt back name and age to join the mobile community   100p </a:t>
                      </a:r>
                      <a:r>
                        <a:rPr lang="en-US" sz="11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sms</a:t>
                      </a: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'</a:t>
                      </a: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38219"/>
                  </a:ext>
                </a:extLst>
              </a:tr>
              <a:tr h="54083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'our dating service has been asked 2 contact u by someone shy  call 09058091870 now all will be revealed  pobox84  m26 3uz 150p'</a:t>
                      </a: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B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n-BE" sz="1100" dirty="0">
                        <a:effectLst/>
                      </a:endParaRPr>
                    </a:p>
                  </a:txBody>
                  <a:tcPr marL="48007" marR="48007" marT="48007" marB="48007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9645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7B722BF-FBF6-3FD6-1D8D-18292140BE43}"/>
              </a:ext>
            </a:extLst>
          </p:cNvPr>
          <p:cNvSpPr txBox="1"/>
          <p:nvPr/>
        </p:nvSpPr>
        <p:spPr>
          <a:xfrm>
            <a:off x="807720" y="1016157"/>
            <a:ext cx="4519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Test Prediction:   1</a:t>
            </a:r>
            <a:r>
              <a:rPr lang="en-US" sz="1600" b="1" i="0" u="none" strike="noStrike" dirty="0">
                <a:solidFill>
                  <a:srgbClr val="EB5757"/>
                </a:solidFill>
                <a:effectLst/>
              </a:rPr>
              <a:t>   </a:t>
            </a:r>
            <a:r>
              <a:rPr lang="en-US" sz="1600" b="0" i="1" u="none" strike="noStrike" dirty="0">
                <a:effectLst/>
              </a:rPr>
              <a:t>'U 447801259231 have a secret admirer who is looking 2 make contact with U-find out who they R*reveal who thinks UR so special-call on 09058094597'</a:t>
            </a:r>
            <a:endParaRPr lang="en-BE" sz="1600" i="1" dirty="0"/>
          </a:p>
        </p:txBody>
      </p:sp>
    </p:spTree>
    <p:extLst>
      <p:ext uri="{BB962C8B-B14F-4D97-AF65-F5344CB8AC3E}">
        <p14:creationId xmlns:p14="http://schemas.microsoft.com/office/powerpoint/2010/main" val="106338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89B2D-B08C-8827-BE6F-71AD28BD4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E88D0-1713-234B-DE06-8C190E9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</a:rPr>
              <a:t>Leveraging Hierarchy for Curriculum Learning in GDPR compliance-check Task</a:t>
            </a:r>
            <a:endParaRPr lang="en-BE" sz="1800" dirty="0"/>
          </a:p>
        </p:txBody>
      </p:sp>
      <p:pic>
        <p:nvPicPr>
          <p:cNvPr id="6" name="Picture 5" descr="4,605 Artificial Neural Network Stock Photos, Pictures &amp; Royalty-Free  Images - iStock">
            <a:extLst>
              <a:ext uri="{FF2B5EF4-FFF2-40B4-BE49-F238E27FC236}">
                <a16:creationId xmlns:a16="http://schemas.microsoft.com/office/drawing/2014/main" id="{C147CF8B-5BA5-B778-4D68-C5ECEA4E6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00" y="3986635"/>
            <a:ext cx="2745063" cy="1336221"/>
          </a:xfrm>
          <a:prstGeom prst="rect">
            <a:avLst/>
          </a:prstGeom>
          <a:noFill/>
        </p:spPr>
      </p:pic>
      <p:sp>
        <p:nvSpPr>
          <p:cNvPr id="7" name="Google Shape;155;g12053cb2426_0_0">
            <a:extLst>
              <a:ext uri="{FF2B5EF4-FFF2-40B4-BE49-F238E27FC236}">
                <a16:creationId xmlns:a16="http://schemas.microsoft.com/office/drawing/2014/main" id="{95262360-F56C-B7A3-F602-19673CBA0FC0}"/>
              </a:ext>
            </a:extLst>
          </p:cNvPr>
          <p:cNvSpPr/>
          <p:nvPr/>
        </p:nvSpPr>
        <p:spPr>
          <a:xfrm>
            <a:off x="3611236" y="4497770"/>
            <a:ext cx="914400" cy="3507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55;g12053cb2426_0_0">
            <a:extLst>
              <a:ext uri="{FF2B5EF4-FFF2-40B4-BE49-F238E27FC236}">
                <a16:creationId xmlns:a16="http://schemas.microsoft.com/office/drawing/2014/main" id="{802ECFD5-66C2-29EA-AD19-0BA8F9DCB6E3}"/>
              </a:ext>
            </a:extLst>
          </p:cNvPr>
          <p:cNvSpPr/>
          <p:nvPr/>
        </p:nvSpPr>
        <p:spPr>
          <a:xfrm>
            <a:off x="7194363" y="4497770"/>
            <a:ext cx="914400" cy="3507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Picture 2" descr="Privacy Policies are Legally Required - Privacy Policies">
            <a:extLst>
              <a:ext uri="{FF2B5EF4-FFF2-40B4-BE49-F238E27FC236}">
                <a16:creationId xmlns:a16="http://schemas.microsoft.com/office/drawing/2014/main" id="{AD2CD32C-1B8A-7753-3AFA-1D4A6C11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" y="3755817"/>
            <a:ext cx="2527019" cy="17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7BFD97-2E49-52BB-2A8F-764C67AEB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763" y="3850070"/>
            <a:ext cx="2705100" cy="1295400"/>
          </a:xfrm>
          <a:prstGeom prst="rect">
            <a:avLst/>
          </a:prstGeom>
        </p:spPr>
      </p:pic>
      <p:sp>
        <p:nvSpPr>
          <p:cNvPr id="11" name="Google Shape;153;g12053cb2426_0_0">
            <a:extLst>
              <a:ext uri="{FF2B5EF4-FFF2-40B4-BE49-F238E27FC236}">
                <a16:creationId xmlns:a16="http://schemas.microsoft.com/office/drawing/2014/main" id="{C2CC1B0F-2244-09B5-02F3-7A5F255D9B7A}"/>
              </a:ext>
            </a:extLst>
          </p:cNvPr>
          <p:cNvSpPr txBox="1"/>
          <p:nvPr/>
        </p:nvSpPr>
        <p:spPr>
          <a:xfrm>
            <a:off x="4727286" y="3429000"/>
            <a:ext cx="21890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Deep Learning model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0AF6D-FEF1-ECEF-A1D2-EF4334D67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00" y="127710"/>
            <a:ext cx="575855" cy="575855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DB9D1A-106B-A1C5-57A5-F10AAD44EC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006" y="1572814"/>
            <a:ext cx="8212400" cy="1707444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Given a privacy policy of a company identify whether it is GDPR-compliant or not</a:t>
            </a:r>
          </a:p>
          <a:p>
            <a:r>
              <a:rPr lang="en-US" sz="2100" dirty="0"/>
              <a:t>Multiple level of granularity</a:t>
            </a:r>
          </a:p>
          <a:p>
            <a:pPr lvl="1"/>
            <a:r>
              <a:rPr lang="en-US" sz="2100" dirty="0"/>
              <a:t>GDPR has 7 principles</a:t>
            </a:r>
          </a:p>
          <a:p>
            <a:pPr lvl="2"/>
            <a:r>
              <a:rPr lang="en-US" sz="2100" dirty="0"/>
              <a:t>categories</a:t>
            </a:r>
          </a:p>
          <a:p>
            <a:pPr lvl="3"/>
            <a:r>
              <a:rPr lang="en-US" sz="2100" dirty="0"/>
              <a:t>attributes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9531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89B2D-B08C-8827-BE6F-71AD28BD4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3E88D0-1713-234B-DE06-8C190E94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</a:rPr>
              <a:t>Leveraging Hierarchy for Curriculum Learning in GDPR compliance-check Task</a:t>
            </a:r>
            <a:endParaRPr lang="en-BE" sz="1800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D6BE741-1498-69AF-3A76-8D9958C29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44" y="1696441"/>
            <a:ext cx="6426065" cy="2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20AF6D-FEF1-ECEF-A1D2-EF4334D6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0" y="127710"/>
            <a:ext cx="575855" cy="575855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7F3DA1-2F62-1AA0-1BA0-72DA9AECC4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1006" y="1572813"/>
            <a:ext cx="5129565" cy="2446043"/>
          </a:xfrm>
        </p:spPr>
        <p:txBody>
          <a:bodyPr>
            <a:normAutofit/>
          </a:bodyPr>
          <a:lstStyle/>
          <a:p>
            <a:r>
              <a:rPr lang="en-US" sz="2000" dirty="0"/>
              <a:t>Leverage the hierarchy in the structure of a privacy policy through task-level curriculum learning</a:t>
            </a:r>
          </a:p>
          <a:p>
            <a:r>
              <a:rPr lang="en-US" sz="2000" dirty="0"/>
              <a:t>OPP-115 dataset</a:t>
            </a:r>
          </a:p>
          <a:p>
            <a:pPr lvl="1"/>
            <a:r>
              <a:rPr lang="en-US" sz="1600" b="1" i="0" u="none" strike="noStrike" dirty="0">
                <a:effectLst/>
              </a:rPr>
              <a:t>115</a:t>
            </a:r>
            <a:r>
              <a:rPr lang="en-US" sz="1600" b="0" i="0" u="none" strike="noStrike" dirty="0">
                <a:effectLst/>
              </a:rPr>
              <a:t> privacy policies, manually annotated by the domain expert on a </a:t>
            </a:r>
            <a:r>
              <a:rPr lang="en-US" sz="1600" b="1" i="0" u="none" strike="noStrike" dirty="0">
                <a:effectLst/>
              </a:rPr>
              <a:t>paragraph</a:t>
            </a:r>
            <a:r>
              <a:rPr lang="en-US" sz="1600" b="0" i="0" u="none" strike="noStrike" dirty="0">
                <a:effectLst/>
              </a:rPr>
              <a:t> level =&gt; </a:t>
            </a:r>
            <a:r>
              <a:rPr lang="en-US" sz="1600" b="1" i="0" u="none" strike="noStrike" dirty="0">
                <a:effectLst/>
              </a:rPr>
              <a:t>3 792 paragraphs</a:t>
            </a:r>
            <a:r>
              <a:rPr lang="en-US" sz="1600" b="0" i="0" u="none" strike="noStrike" dirty="0">
                <a:effectLst/>
              </a:rPr>
              <a:t>, </a:t>
            </a:r>
            <a:r>
              <a:rPr lang="en-US" sz="1600" b="1" i="0" u="none" strike="noStrike" dirty="0">
                <a:effectLst/>
              </a:rPr>
              <a:t>10-12 high-level classes</a:t>
            </a:r>
            <a:r>
              <a:rPr lang="en-US" sz="1600" b="0" i="0" u="none" strike="noStrike" dirty="0">
                <a:effectLst/>
              </a:rPr>
              <a:t> and 22 distinct </a:t>
            </a:r>
            <a:r>
              <a:rPr lang="en-US" sz="1600" b="1" i="0" u="none" strike="noStrike" dirty="0">
                <a:effectLst/>
              </a:rPr>
              <a:t>low-level attributes</a:t>
            </a:r>
            <a:r>
              <a:rPr lang="en-US" sz="1600" b="0" i="0" u="none" strike="noStrike" dirty="0">
                <a:effectLst/>
              </a:rPr>
              <a:t>.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19003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53B24-1DDB-16E8-48BF-992D43338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EDB30-4CF3-E8DD-B286-2F81C286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20000"/>
              </a:lnSpc>
            </a:pPr>
            <a:r>
              <a:rPr lang="en-US" sz="1800" b="1" dirty="0" err="1">
                <a:latin typeface="Arial" panose="020B0604020202020204" pitchFamily="34" charset="0"/>
              </a:rPr>
              <a:t>Explainability</a:t>
            </a:r>
            <a:r>
              <a:rPr lang="en-US" sz="1800" b="1" dirty="0">
                <a:latin typeface="Arial" panose="020B0604020202020204" pitchFamily="34" charset="0"/>
              </a:rPr>
              <a:t> for Curriculum Learning-based Information Extraction 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3B3AE-9A58-2895-0F4A-0528F2293F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307" y="1117007"/>
            <a:ext cx="11300534" cy="1286052"/>
          </a:xfrm>
        </p:spPr>
        <p:txBody>
          <a:bodyPr/>
          <a:lstStyle/>
          <a:p>
            <a:r>
              <a:rPr lang="en-US" dirty="0"/>
              <a:t>How does the set of influential points for a specific prediction changes with respect to the task difficulty?</a:t>
            </a:r>
          </a:p>
          <a:p>
            <a:r>
              <a:rPr lang="en-US" dirty="0"/>
              <a:t>For a hard data point will the influential training points be also hard points?</a:t>
            </a:r>
          </a:p>
          <a:p>
            <a:r>
              <a:rPr lang="en-US" dirty="0"/>
              <a:t>Training samples with negative influence will be eliminated in each round before moving to the next training</a:t>
            </a:r>
            <a:endParaRPr lang="en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2C1BE-F35E-1EB8-22A6-00DCAA66D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33" y="127710"/>
            <a:ext cx="575855" cy="575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282E4-98B9-0249-E4B7-D824DB930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72" y="3560663"/>
            <a:ext cx="830708" cy="830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540533-805B-D023-4432-86DFB7AFB4B7}"/>
              </a:ext>
            </a:extLst>
          </p:cNvPr>
          <p:cNvSpPr/>
          <p:nvPr/>
        </p:nvSpPr>
        <p:spPr>
          <a:xfrm>
            <a:off x="5789312" y="3796130"/>
            <a:ext cx="701441" cy="3456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65528A7-BAAC-12B5-E989-D5FEC8518CD9}"/>
              </a:ext>
            </a:extLst>
          </p:cNvPr>
          <p:cNvSpPr/>
          <p:nvPr/>
        </p:nvSpPr>
        <p:spPr>
          <a:xfrm>
            <a:off x="6518927" y="3904954"/>
            <a:ext cx="713445" cy="12565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6F9D1A-309D-1777-0DB2-66558D3DD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582" y="4432535"/>
            <a:ext cx="830708" cy="8307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DF91D-6EAE-3357-241B-813FC3CE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37" y="5384649"/>
            <a:ext cx="830708" cy="83070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384478-9BE0-0EBD-767A-F4741E772DD4}"/>
              </a:ext>
            </a:extLst>
          </p:cNvPr>
          <p:cNvSpPr/>
          <p:nvPr/>
        </p:nvSpPr>
        <p:spPr>
          <a:xfrm>
            <a:off x="6455406" y="4767261"/>
            <a:ext cx="713445" cy="12565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6195BD8-369D-0120-6A73-2E21C7C80C01}"/>
              </a:ext>
            </a:extLst>
          </p:cNvPr>
          <p:cNvSpPr/>
          <p:nvPr/>
        </p:nvSpPr>
        <p:spPr>
          <a:xfrm>
            <a:off x="6455406" y="5714029"/>
            <a:ext cx="713445" cy="12565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BD8244-292A-F5FD-B30E-003895F4D51C}"/>
              </a:ext>
            </a:extLst>
          </p:cNvPr>
          <p:cNvSpPr/>
          <p:nvPr/>
        </p:nvSpPr>
        <p:spPr>
          <a:xfrm>
            <a:off x="3831210" y="5605131"/>
            <a:ext cx="701441" cy="3456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D718CA-2564-DD74-A490-40F8AE347736}"/>
              </a:ext>
            </a:extLst>
          </p:cNvPr>
          <p:cNvSpPr/>
          <p:nvPr/>
        </p:nvSpPr>
        <p:spPr>
          <a:xfrm>
            <a:off x="2790267" y="5605131"/>
            <a:ext cx="1049671" cy="34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2FCBD-BB38-C5AA-B855-8FEEEB561D7E}"/>
              </a:ext>
            </a:extLst>
          </p:cNvPr>
          <p:cNvSpPr/>
          <p:nvPr/>
        </p:nvSpPr>
        <p:spPr>
          <a:xfrm>
            <a:off x="2088826" y="5605131"/>
            <a:ext cx="701441" cy="345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hard</a:t>
            </a:r>
            <a:endParaRPr lang="en-BE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7C59A9-AF4B-42A4-4084-090A97F77FA1}"/>
              </a:ext>
            </a:extLst>
          </p:cNvPr>
          <p:cNvSpPr/>
          <p:nvPr/>
        </p:nvSpPr>
        <p:spPr>
          <a:xfrm>
            <a:off x="3839938" y="4678589"/>
            <a:ext cx="701441" cy="3456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C4917C-A69C-820A-C571-98CEDA57855D}"/>
              </a:ext>
            </a:extLst>
          </p:cNvPr>
          <p:cNvSpPr/>
          <p:nvPr/>
        </p:nvSpPr>
        <p:spPr>
          <a:xfrm>
            <a:off x="2790267" y="4678589"/>
            <a:ext cx="1049671" cy="34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25" name="Minus Sign 24">
            <a:extLst>
              <a:ext uri="{FF2B5EF4-FFF2-40B4-BE49-F238E27FC236}">
                <a16:creationId xmlns:a16="http://schemas.microsoft.com/office/drawing/2014/main" id="{5FCED77B-C406-6D80-2607-2694DB349979}"/>
              </a:ext>
            </a:extLst>
          </p:cNvPr>
          <p:cNvSpPr/>
          <p:nvPr/>
        </p:nvSpPr>
        <p:spPr>
          <a:xfrm>
            <a:off x="4532652" y="4657262"/>
            <a:ext cx="701441" cy="3456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AF090C-D950-C55B-0152-151EA504A8A2}"/>
              </a:ext>
            </a:extLst>
          </p:cNvPr>
          <p:cNvSpPr/>
          <p:nvPr/>
        </p:nvSpPr>
        <p:spPr>
          <a:xfrm>
            <a:off x="5203125" y="4614392"/>
            <a:ext cx="1171550" cy="40984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Harmful points</a:t>
            </a:r>
            <a:endParaRPr lang="en-BE" sz="1200" dirty="0"/>
          </a:p>
        </p:txBody>
      </p:sp>
      <p:sp>
        <p:nvSpPr>
          <p:cNvPr id="27" name="Minus Sign 26">
            <a:extLst>
              <a:ext uri="{FF2B5EF4-FFF2-40B4-BE49-F238E27FC236}">
                <a16:creationId xmlns:a16="http://schemas.microsoft.com/office/drawing/2014/main" id="{2D3301FA-797F-0070-4849-4D57E000BBF0}"/>
              </a:ext>
            </a:extLst>
          </p:cNvPr>
          <p:cNvSpPr/>
          <p:nvPr/>
        </p:nvSpPr>
        <p:spPr>
          <a:xfrm>
            <a:off x="4532651" y="5597626"/>
            <a:ext cx="701441" cy="3456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F2B8B1-E912-8D18-7925-4C204861A413}"/>
              </a:ext>
            </a:extLst>
          </p:cNvPr>
          <p:cNvSpPr/>
          <p:nvPr/>
        </p:nvSpPr>
        <p:spPr>
          <a:xfrm>
            <a:off x="5203124" y="5586704"/>
            <a:ext cx="1171551" cy="3456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Harmful points</a:t>
            </a:r>
            <a:endParaRPr lang="en-BE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49F52-4BAD-2C3F-87EF-130D4348F378}"/>
              </a:ext>
            </a:extLst>
          </p:cNvPr>
          <p:cNvSpPr/>
          <p:nvPr/>
        </p:nvSpPr>
        <p:spPr>
          <a:xfrm>
            <a:off x="3946978" y="2972703"/>
            <a:ext cx="477287" cy="26887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easy</a:t>
            </a:r>
            <a:endParaRPr lang="en-BE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7FC2BE-1A9A-E31A-7588-FC4F79C26A7B}"/>
              </a:ext>
            </a:extLst>
          </p:cNvPr>
          <p:cNvSpPr/>
          <p:nvPr/>
        </p:nvSpPr>
        <p:spPr>
          <a:xfrm>
            <a:off x="4586577" y="2965524"/>
            <a:ext cx="714236" cy="268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medium</a:t>
            </a:r>
            <a:endParaRPr lang="en-BE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EB8039-2CD2-E808-8A82-E7AAA6166E77}"/>
              </a:ext>
            </a:extLst>
          </p:cNvPr>
          <p:cNvSpPr/>
          <p:nvPr/>
        </p:nvSpPr>
        <p:spPr>
          <a:xfrm>
            <a:off x="5422782" y="2965524"/>
            <a:ext cx="524426" cy="2688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hard</a:t>
            </a:r>
            <a:endParaRPr lang="en-BE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2730E2-DC81-67EB-509D-B7175661F64A}"/>
              </a:ext>
            </a:extLst>
          </p:cNvPr>
          <p:cNvSpPr/>
          <p:nvPr/>
        </p:nvSpPr>
        <p:spPr>
          <a:xfrm>
            <a:off x="4552153" y="2433008"/>
            <a:ext cx="783084" cy="2637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  <a:endParaRPr lang="en-BE" sz="12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656F0-4B3B-28C0-244E-B80FBB8EB346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>
          <a:xfrm flipH="1">
            <a:off x="4185622" y="2696738"/>
            <a:ext cx="758073" cy="27596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28DC20-161E-61E4-C303-3D90900F5C1D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4943695" y="2696738"/>
            <a:ext cx="0" cy="26878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5CF7E9-9021-02CB-8886-485997F9D96A}"/>
              </a:ext>
            </a:extLst>
          </p:cNvPr>
          <p:cNvCxnSpPr>
            <a:cxnSpLocks/>
            <a:stCxn id="24" idx="2"/>
            <a:endCxn id="23" idx="0"/>
          </p:cNvCxnSpPr>
          <p:nvPr/>
        </p:nvCxnSpPr>
        <p:spPr>
          <a:xfrm>
            <a:off x="4943695" y="2696738"/>
            <a:ext cx="741300" cy="26878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1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5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9B25B-F0AF-8818-4504-ED96C9C4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2EC8CC-CBEC-F778-D9DB-B2F5CE8B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</a:rPr>
              <a:t>Curriculum Learning in Weak Supervision-based Relation Extraction	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9C619-2F14-0F82-EFA2-AD768FD2E7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412422"/>
            <a:ext cx="11300534" cy="840724"/>
          </a:xfrm>
        </p:spPr>
        <p:txBody>
          <a:bodyPr/>
          <a:lstStyle/>
          <a:p>
            <a:r>
              <a:rPr lang="en-US" dirty="0"/>
              <a:t>Rules are written by experts, their difficulty can be assigned as well</a:t>
            </a:r>
          </a:p>
          <a:p>
            <a:r>
              <a:rPr lang="en-US" dirty="0"/>
              <a:t>Exploring the curricula of data through the difficulty of the rule that has given the label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02900-EC69-E308-3909-4C25FB66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" y="127710"/>
            <a:ext cx="575855" cy="575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D21288-B178-26AF-6CF0-F30433229D98}"/>
              </a:ext>
            </a:extLst>
          </p:cNvPr>
          <p:cNvSpPr txBox="1"/>
          <p:nvPr/>
        </p:nvSpPr>
        <p:spPr>
          <a:xfrm>
            <a:off x="918947" y="2608419"/>
            <a:ext cx="272994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600" dirty="0" err="1"/>
              <a:t>Lfi</a:t>
            </a:r>
            <a:r>
              <a:rPr lang="en-US" sz="1600" dirty="0"/>
              <a:t>  = {</a:t>
            </a:r>
          </a:p>
          <a:p>
            <a:pPr marL="114300" indent="0">
              <a:buNone/>
            </a:pPr>
            <a:r>
              <a:rPr lang="en-US" sz="1600" dirty="0"/>
              <a:t> if there’s “</a:t>
            </a:r>
            <a:r>
              <a:rPr lang="en-US" sz="1600" dirty="0">
                <a:highlight>
                  <a:srgbClr val="FFFF00"/>
                </a:highlight>
              </a:rPr>
              <a:t>became</a:t>
            </a:r>
            <a:r>
              <a:rPr lang="en-US" sz="1600" dirty="0"/>
              <a:t>” between </a:t>
            </a:r>
            <a:r>
              <a:rPr lang="en-US" sz="1600" dirty="0">
                <a:solidFill>
                  <a:schemeClr val="accent2"/>
                </a:solidFill>
              </a:rPr>
              <a:t>Chemical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FF0000"/>
                </a:solidFill>
              </a:rPr>
              <a:t>Disease</a:t>
            </a: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Return </a:t>
            </a:r>
            <a:r>
              <a:rPr lang="en-US" b="1" dirty="0">
                <a:solidFill>
                  <a:schemeClr val="tx1"/>
                </a:solidFill>
              </a:rPr>
              <a:t>1</a:t>
            </a:r>
            <a:endParaRPr lang="en-US" sz="16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DD3A1E-453D-87ED-F80C-1BEF2340AEEC}"/>
              </a:ext>
            </a:extLst>
          </p:cNvPr>
          <p:cNvSpPr/>
          <p:nvPr/>
        </p:nvSpPr>
        <p:spPr>
          <a:xfrm>
            <a:off x="4040777" y="3117669"/>
            <a:ext cx="2281646" cy="311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6FE71B-9171-BF35-3E01-0951DB7EBD5B}"/>
              </a:ext>
            </a:extLst>
          </p:cNvPr>
          <p:cNvSpPr txBox="1"/>
          <p:nvPr/>
        </p:nvSpPr>
        <p:spPr>
          <a:xfrm>
            <a:off x="6617620" y="2657781"/>
            <a:ext cx="210887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There were several cases when after taking a </a:t>
            </a:r>
            <a:r>
              <a:rPr lang="en-US" sz="1400" i="1" dirty="0">
                <a:solidFill>
                  <a:schemeClr val="accent2"/>
                </a:solidFill>
              </a:rPr>
              <a:t>Moderna vaccine</a:t>
            </a:r>
            <a:r>
              <a:rPr lang="en-US" sz="1400" i="1" dirty="0"/>
              <a:t> recipients became fragile to </a:t>
            </a:r>
            <a:r>
              <a:rPr lang="en-US" sz="1400" i="1" dirty="0">
                <a:solidFill>
                  <a:srgbClr val="FF0000"/>
                </a:solidFill>
              </a:rPr>
              <a:t>influenza A =&gt;   </a:t>
            </a:r>
            <a:r>
              <a:rPr lang="en-US" sz="1800" b="1" i="1" dirty="0">
                <a:solidFill>
                  <a:schemeClr val="tx1"/>
                </a:solidFill>
              </a:rPr>
              <a:t>1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15AD8C-BCB3-735E-289E-5148F65530D3}"/>
              </a:ext>
            </a:extLst>
          </p:cNvPr>
          <p:cNvSpPr/>
          <p:nvPr/>
        </p:nvSpPr>
        <p:spPr>
          <a:xfrm>
            <a:off x="4040777" y="4978581"/>
            <a:ext cx="2281646" cy="311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9C23D-785D-5BB9-5DA5-6BB43F83E2B2}"/>
              </a:ext>
            </a:extLst>
          </p:cNvPr>
          <p:cNvSpPr txBox="1"/>
          <p:nvPr/>
        </p:nvSpPr>
        <p:spPr>
          <a:xfrm>
            <a:off x="918947" y="4666190"/>
            <a:ext cx="28568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400" dirty="0" err="1"/>
              <a:t>Lfi</a:t>
            </a:r>
            <a:r>
              <a:rPr lang="en-US" sz="1400" dirty="0"/>
              <a:t>  = {  if there’s “</a:t>
            </a:r>
            <a:r>
              <a:rPr lang="en-US" sz="1400" dirty="0">
                <a:highlight>
                  <a:srgbClr val="FFFF00"/>
                </a:highlight>
              </a:rPr>
              <a:t>became</a:t>
            </a:r>
            <a:r>
              <a:rPr lang="en-US" sz="1400" dirty="0"/>
              <a:t>” between </a:t>
            </a:r>
            <a:r>
              <a:rPr lang="en-US" sz="1400" dirty="0" err="1">
                <a:solidFill>
                  <a:schemeClr val="accent2"/>
                </a:solidFill>
              </a:rPr>
              <a:t>ChemicalA</a:t>
            </a:r>
            <a:r>
              <a:rPr lang="en-US" sz="1400" dirty="0"/>
              <a:t> and </a:t>
            </a:r>
            <a:r>
              <a:rPr lang="en-US" sz="1400" dirty="0" err="1">
                <a:solidFill>
                  <a:srgbClr val="FF0000"/>
                </a:solidFill>
              </a:rPr>
              <a:t>DiseaseB</a:t>
            </a:r>
            <a:endParaRPr lang="en-US" sz="1400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rgbClr val="FF0000"/>
                </a:solidFill>
              </a:rPr>
              <a:t>AND </a:t>
            </a:r>
            <a:r>
              <a:rPr lang="en-US" sz="1400" dirty="0"/>
              <a:t>There’s no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dirty="0">
                <a:highlight>
                  <a:srgbClr val="FFFF00"/>
                </a:highlight>
              </a:rPr>
              <a:t>no evidence</a:t>
            </a:r>
            <a:r>
              <a:rPr lang="en-US" sz="1400" dirty="0">
                <a:solidFill>
                  <a:srgbClr val="FF0000"/>
                </a:solidFill>
              </a:rPr>
              <a:t>” </a:t>
            </a:r>
            <a:r>
              <a:rPr lang="en-US" sz="1400" dirty="0"/>
              <a:t>or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/>
              <a:t>synonims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Return </a:t>
            </a:r>
            <a:r>
              <a:rPr lang="en-US" sz="1600" b="1" dirty="0"/>
              <a:t>0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F32AA-31B1-1988-A20D-63D43AFE71ED}"/>
              </a:ext>
            </a:extLst>
          </p:cNvPr>
          <p:cNvSpPr txBox="1"/>
          <p:nvPr/>
        </p:nvSpPr>
        <p:spPr>
          <a:xfrm>
            <a:off x="6587439" y="4630176"/>
            <a:ext cx="261541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Our study has shown no evidence that after parental </a:t>
            </a:r>
            <a:r>
              <a:rPr lang="en-US" sz="1400" i="1" dirty="0">
                <a:solidFill>
                  <a:schemeClr val="accent2"/>
                </a:solidFill>
              </a:rPr>
              <a:t>magnesium</a:t>
            </a:r>
            <a:r>
              <a:rPr lang="en-US" sz="1400" i="1" dirty="0"/>
              <a:t> administration patient became </a:t>
            </a:r>
            <a:r>
              <a:rPr lang="en-US" sz="1400" i="1" dirty="0">
                <a:solidFill>
                  <a:srgbClr val="FF0000"/>
                </a:solidFill>
              </a:rPr>
              <a:t>quadriplegic  =&gt;    </a:t>
            </a:r>
            <a:r>
              <a:rPr lang="en-US" sz="1600" b="1" i="1" dirty="0"/>
              <a:t>0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42552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0D0E77-DD68-5A9C-C18B-093A67D97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A1E0E-4937-8001-B1FD-6F00CAFB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</a:rPr>
              <a:t>Explainable, Weakly Supervised Information Extraction Enhanced with Curriculum Learning</a:t>
            </a:r>
            <a:endParaRPr lang="en-BE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EE897-E7E1-3C61-DF03-0AB30D9DF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375" y="1552943"/>
            <a:ext cx="11300534" cy="473755"/>
          </a:xfrm>
        </p:spPr>
        <p:txBody>
          <a:bodyPr/>
          <a:lstStyle/>
          <a:p>
            <a:r>
              <a:rPr lang="en-US" dirty="0"/>
              <a:t>Extends our previous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4FF66-6527-34BB-FC9A-EB69805D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8" y="127710"/>
            <a:ext cx="575855" cy="57585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C723BEE-FBE6-B8DD-BFBB-DC61CE994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7" y="2313390"/>
            <a:ext cx="5151455" cy="10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B2E7460-ECE1-B5E3-241A-43F3D864E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23" y="3762849"/>
            <a:ext cx="5151455" cy="10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Bent 8">
            <a:extLst>
              <a:ext uri="{FF2B5EF4-FFF2-40B4-BE49-F238E27FC236}">
                <a16:creationId xmlns:a16="http://schemas.microsoft.com/office/drawing/2014/main" id="{F8DB3F95-5534-9B55-7A57-A25E587D34EB}"/>
              </a:ext>
            </a:extLst>
          </p:cNvPr>
          <p:cNvSpPr/>
          <p:nvPr/>
        </p:nvSpPr>
        <p:spPr>
          <a:xfrm rot="5400000">
            <a:off x="6083286" y="2956452"/>
            <a:ext cx="924588" cy="7946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8AE39-AD54-BCF3-2687-D557D3E85465}"/>
              </a:ext>
            </a:extLst>
          </p:cNvPr>
          <p:cNvSpPr txBox="1"/>
          <p:nvPr/>
        </p:nvSpPr>
        <p:spPr>
          <a:xfrm>
            <a:off x="6811312" y="2917778"/>
            <a:ext cx="1189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Eliminate harmful/wrong  points</a:t>
            </a:r>
            <a:endParaRPr lang="en-BE" sz="1200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9E408F66-B72E-C01D-0F34-6DA5DDC7DE03}"/>
              </a:ext>
            </a:extLst>
          </p:cNvPr>
          <p:cNvSpPr/>
          <p:nvPr/>
        </p:nvSpPr>
        <p:spPr>
          <a:xfrm rot="5400000">
            <a:off x="8721983" y="4254030"/>
            <a:ext cx="924588" cy="79465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1B40D-EFDC-3BB8-98AC-72B0FACC3F9C}"/>
              </a:ext>
            </a:extLst>
          </p:cNvPr>
          <p:cNvSpPr txBox="1"/>
          <p:nvPr/>
        </p:nvSpPr>
        <p:spPr>
          <a:xfrm>
            <a:off x="9401023" y="4228575"/>
            <a:ext cx="1103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Eliminate harmful points</a:t>
            </a:r>
            <a:endParaRPr lang="en-BE" sz="12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FBE8A600-B802-9D74-D412-277A8A38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220" y="4954990"/>
            <a:ext cx="5151455" cy="10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4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4169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77138-5EFE-B81A-88DD-6DA0C00A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Publication Plan</a:t>
            </a:r>
            <a:endParaRPr lang="en-B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B57F54-1CDD-8BF3-E2D4-E81B9986C2FD}"/>
              </a:ext>
            </a:extLst>
          </p:cNvPr>
          <p:cNvSpPr txBox="1">
            <a:spLocks/>
          </p:cNvSpPr>
          <p:nvPr/>
        </p:nvSpPr>
        <p:spPr>
          <a:xfrm>
            <a:off x="1435825" y="1442448"/>
            <a:ext cx="10033908" cy="84409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</a:rPr>
              <a:t>On Evaluating and Improving the Quality of Influence-based Explanations for Information Extraction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</a:rPr>
              <a:t>Type</a:t>
            </a:r>
            <a:r>
              <a:rPr lang="en-US" sz="2200" dirty="0">
                <a:latin typeface="Arial" panose="020B0604020202020204" pitchFamily="34" charset="0"/>
              </a:rPr>
              <a:t>: Conference	</a:t>
            </a: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</a:rPr>
              <a:t>Outlet</a:t>
            </a:r>
            <a:r>
              <a:rPr lang="en-US" sz="2200" dirty="0">
                <a:latin typeface="Arial" panose="020B0604020202020204" pitchFamily="34" charset="0"/>
              </a:rPr>
              <a:t>: ECML 2023	</a:t>
            </a:r>
            <a:r>
              <a:rPr lang="en-US" sz="2200" dirty="0">
                <a:solidFill>
                  <a:schemeClr val="accent1"/>
                </a:solidFill>
                <a:latin typeface="Arial" panose="020B0604020202020204" pitchFamily="34" charset="0"/>
              </a:rPr>
              <a:t>Time</a:t>
            </a:r>
            <a:r>
              <a:rPr lang="en-US" sz="2200" dirty="0">
                <a:latin typeface="Arial" panose="020B0604020202020204" pitchFamily="34" charset="0"/>
              </a:rPr>
              <a:t>: March 2023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226EFD-62BD-C8D4-CAB7-764AB7CD5874}"/>
              </a:ext>
            </a:extLst>
          </p:cNvPr>
          <p:cNvSpPr txBox="1">
            <a:spLocks/>
          </p:cNvSpPr>
          <p:nvPr/>
        </p:nvSpPr>
        <p:spPr>
          <a:xfrm>
            <a:off x="1435824" y="2421481"/>
            <a:ext cx="10217603" cy="84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</a:rPr>
              <a:t>Leveraging Hierarchy for Curriculum Learning in GDPR compliance-check Task 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	Type</a:t>
            </a:r>
            <a:r>
              <a:rPr lang="en-US" sz="1400" dirty="0">
                <a:latin typeface="Arial" panose="020B0604020202020204" pitchFamily="34" charset="0"/>
              </a:rPr>
              <a:t>: Conference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Outlet</a:t>
            </a:r>
            <a:r>
              <a:rPr lang="en-US" sz="1400" dirty="0">
                <a:latin typeface="Arial" panose="020B0604020202020204" pitchFamily="34" charset="0"/>
              </a:rPr>
              <a:t>: ICDE 2024 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</a:rPr>
              <a:t>: September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AECCA9-E1B9-2FDB-30E0-F3EFED1F39A4}"/>
              </a:ext>
            </a:extLst>
          </p:cNvPr>
          <p:cNvSpPr txBox="1">
            <a:spLocks/>
          </p:cNvSpPr>
          <p:nvPr/>
        </p:nvSpPr>
        <p:spPr>
          <a:xfrm>
            <a:off x="1435824" y="3399516"/>
            <a:ext cx="10217603" cy="84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err="1">
                <a:latin typeface="Arial" panose="020B0604020202020204" pitchFamily="34" charset="0"/>
              </a:rPr>
              <a:t>Explainability</a:t>
            </a:r>
            <a:r>
              <a:rPr lang="en-US" sz="1800" b="1" dirty="0">
                <a:latin typeface="Arial" panose="020B0604020202020204" pitchFamily="34" charset="0"/>
              </a:rPr>
              <a:t> for Curriculum Learning-based Information Extraction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</a:rPr>
              <a:t>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Type</a:t>
            </a:r>
            <a:r>
              <a:rPr lang="en-US" sz="1400" dirty="0">
                <a:latin typeface="Arial" panose="020B0604020202020204" pitchFamily="34" charset="0"/>
              </a:rPr>
              <a:t>: Conference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Outlet</a:t>
            </a:r>
            <a:r>
              <a:rPr lang="en-US" sz="1400" dirty="0">
                <a:latin typeface="Arial" panose="020B0604020202020204" pitchFamily="34" charset="0"/>
              </a:rPr>
              <a:t>: SIGIR 2024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</a:rPr>
              <a:t>: January 2024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84F064-5742-605C-8A76-1BB3853911FF}"/>
              </a:ext>
            </a:extLst>
          </p:cNvPr>
          <p:cNvSpPr txBox="1">
            <a:spLocks/>
          </p:cNvSpPr>
          <p:nvPr/>
        </p:nvSpPr>
        <p:spPr>
          <a:xfrm>
            <a:off x="1435825" y="4377551"/>
            <a:ext cx="10217602" cy="84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</a:rPr>
              <a:t>Curriculum Learning in Weak Supervision-based Relation Extraction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</a:rPr>
              <a:t>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Type</a:t>
            </a:r>
            <a:r>
              <a:rPr lang="en-US" sz="1400" dirty="0">
                <a:latin typeface="Arial" panose="020B0604020202020204" pitchFamily="34" charset="0"/>
              </a:rPr>
              <a:t>: Conference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Outlet</a:t>
            </a:r>
            <a:r>
              <a:rPr lang="en-US" sz="1400" dirty="0">
                <a:latin typeface="Arial" panose="020B0604020202020204" pitchFamily="34" charset="0"/>
              </a:rPr>
              <a:t>: NIPS 2024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</a:rPr>
              <a:t>: June 2024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822F0C-4ADE-EFB1-45FA-A8729E45D18F}"/>
              </a:ext>
            </a:extLst>
          </p:cNvPr>
          <p:cNvSpPr txBox="1">
            <a:spLocks/>
          </p:cNvSpPr>
          <p:nvPr/>
        </p:nvSpPr>
        <p:spPr>
          <a:xfrm>
            <a:off x="1435824" y="5354588"/>
            <a:ext cx="10217602" cy="84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</a:rPr>
              <a:t>Explainable, Weakly Supervised Information Extraction Enhanced with Curriculum Learning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	Type</a:t>
            </a:r>
            <a:r>
              <a:rPr lang="en-US" sz="1400" dirty="0">
                <a:latin typeface="Arial" panose="020B0604020202020204" pitchFamily="34" charset="0"/>
              </a:rPr>
              <a:t>: Journal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Outlet</a:t>
            </a:r>
            <a:r>
              <a:rPr lang="en-US" sz="1400" dirty="0">
                <a:latin typeface="Arial" panose="020B0604020202020204" pitchFamily="34" charset="0"/>
              </a:rPr>
              <a:t>: JMLR 2025	</a:t>
            </a:r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Time</a:t>
            </a:r>
            <a:r>
              <a:rPr lang="en-US" sz="1400" dirty="0">
                <a:latin typeface="Arial" panose="020B0604020202020204" pitchFamily="34" charset="0"/>
              </a:rPr>
              <a:t>: November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69D78-81F1-861F-158C-5BEF96049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2" y="3397520"/>
            <a:ext cx="575855" cy="575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E2F1B-30C7-2DD6-CC7C-A2279656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2" y="5353590"/>
            <a:ext cx="575855" cy="575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B83F4-9349-E8D8-B141-4F884EFB2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62" y="1442448"/>
            <a:ext cx="575856" cy="575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54A96-5C34-52BE-77F7-1EB180982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62" y="2419485"/>
            <a:ext cx="575855" cy="5758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D6D5F-2794-3CC0-37A6-DEB157C7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62" y="4375555"/>
            <a:ext cx="575855" cy="57585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575413-E6C8-0E81-F9BD-963727B49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4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341705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220911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EE29-D0D7-D4A8-28AF-6FC0F810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Courses</a:t>
            </a:r>
            <a:endParaRPr lang="en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0B607-8CC0-BCC0-49C7-C2BC9DD2C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A8236-B163-7B0B-02AB-671C1A84286B}"/>
              </a:ext>
            </a:extLst>
          </p:cNvPr>
          <p:cNvSpPr txBox="1"/>
          <p:nvPr/>
        </p:nvSpPr>
        <p:spPr>
          <a:xfrm>
            <a:off x="4781005" y="6073355"/>
            <a:ext cx="2525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Completed ECTS:  14.75</a:t>
            </a:r>
          </a:p>
          <a:p>
            <a:r>
              <a:rPr lang="en-US" b="1" dirty="0"/>
              <a:t>Remaining ECTS:   16</a:t>
            </a:r>
            <a:endParaRPr lang="en-BE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E78AA-B70B-F90B-01CB-F51F50829907}"/>
              </a:ext>
            </a:extLst>
          </p:cNvPr>
          <p:cNvSpPr/>
          <p:nvPr/>
        </p:nvSpPr>
        <p:spPr>
          <a:xfrm>
            <a:off x="4781005" y="6092892"/>
            <a:ext cx="2383156" cy="329260"/>
          </a:xfrm>
          <a:prstGeom prst="rect">
            <a:avLst/>
          </a:prstGeom>
          <a:solidFill>
            <a:srgbClr val="0099FF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2B322-5337-4955-D410-B01A1FB6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29" y="1269713"/>
            <a:ext cx="8316800" cy="46481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1E7E5F-0D84-CF14-137B-2CAB84F18B74}"/>
              </a:ext>
            </a:extLst>
          </p:cNvPr>
          <p:cNvSpPr/>
          <p:nvPr/>
        </p:nvSpPr>
        <p:spPr>
          <a:xfrm>
            <a:off x="1915829" y="1592552"/>
            <a:ext cx="8286750" cy="1277710"/>
          </a:xfrm>
          <a:prstGeom prst="rect">
            <a:avLst/>
          </a:prstGeom>
          <a:solidFill>
            <a:srgbClr val="0099FF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B3798-C49A-91E2-82DE-9358AA78BC0F}"/>
              </a:ext>
            </a:extLst>
          </p:cNvPr>
          <p:cNvSpPr/>
          <p:nvPr/>
        </p:nvSpPr>
        <p:spPr>
          <a:xfrm>
            <a:off x="1915829" y="4125346"/>
            <a:ext cx="8286750" cy="537481"/>
          </a:xfrm>
          <a:prstGeom prst="rect">
            <a:avLst/>
          </a:prstGeom>
          <a:solidFill>
            <a:srgbClr val="0099FF">
              <a:alpha val="2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70561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Courses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3258277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46D4F9-0B93-7528-D182-9CEE8D05F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6E061-52DD-AFE8-D11C-1B11C63C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Co-operation</a:t>
            </a:r>
            <a:endParaRPr lang="en-B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E93180-06E2-5102-A510-7EBA01C84D84}"/>
              </a:ext>
            </a:extLst>
          </p:cNvPr>
          <p:cNvSpPr txBox="1">
            <a:spLocks/>
          </p:cNvSpPr>
          <p:nvPr/>
        </p:nvSpPr>
        <p:spPr>
          <a:xfrm>
            <a:off x="1800226" y="4580709"/>
            <a:ext cx="9625420" cy="15962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Internship at Euranova, Brussels for 3 months [September-November, 2023]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dirty="0"/>
              <a:t>Planned work in collaboration “</a:t>
            </a:r>
            <a:r>
              <a:rPr lang="en-US" sz="2000" b="1" i="1" dirty="0"/>
              <a:t>Leveraging Hierarchy for Curriculum Learning in GDPR compliance-check Task</a:t>
            </a:r>
            <a:r>
              <a:rPr lang="en-US" sz="2000" i="1" dirty="0"/>
              <a:t>”</a:t>
            </a:r>
            <a:endParaRPr lang="en-BE" sz="2000" i="1" dirty="0"/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9AF3DEAC-656C-9DD9-45B0-3BC65391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02" y="1673533"/>
            <a:ext cx="887024" cy="8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6FE46BAD-EF6C-2C19-0E76-16B4AED7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204" y="1673533"/>
            <a:ext cx="1171149" cy="10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FAD86174-CB27-32B8-30FA-1D6F1444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52" y="1673533"/>
            <a:ext cx="887024" cy="88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EF5F1C7-9D1D-C940-9C15-16BD42D74E60}"/>
              </a:ext>
            </a:extLst>
          </p:cNvPr>
          <p:cNvSpPr/>
          <p:nvPr/>
        </p:nvSpPr>
        <p:spPr>
          <a:xfrm>
            <a:off x="3091787" y="1937165"/>
            <a:ext cx="2174240" cy="357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9414ED-E99D-6A44-CDA2-AD3417C9E4D8}"/>
              </a:ext>
            </a:extLst>
          </p:cNvPr>
          <p:cNvSpPr/>
          <p:nvPr/>
        </p:nvSpPr>
        <p:spPr>
          <a:xfrm>
            <a:off x="7222156" y="1946721"/>
            <a:ext cx="2174240" cy="3578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2EBF0-1FDC-E3D6-A179-2139E591D8D5}"/>
              </a:ext>
            </a:extLst>
          </p:cNvPr>
          <p:cNvSpPr txBox="1"/>
          <p:nvPr/>
        </p:nvSpPr>
        <p:spPr>
          <a:xfrm>
            <a:off x="1911902" y="3107174"/>
            <a:ext cx="1333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semester</a:t>
            </a:r>
          </a:p>
          <a:p>
            <a:r>
              <a:rPr lang="en-US" dirty="0"/>
              <a:t>Spring 2022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E5B0C-48B9-FB78-BD58-858B0A8BF883}"/>
              </a:ext>
            </a:extLst>
          </p:cNvPr>
          <p:cNvSpPr txBox="1"/>
          <p:nvPr/>
        </p:nvSpPr>
        <p:spPr>
          <a:xfrm>
            <a:off x="5758221" y="3106257"/>
            <a:ext cx="1333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semesters</a:t>
            </a:r>
          </a:p>
          <a:p>
            <a:r>
              <a:rPr lang="en-US" dirty="0"/>
              <a:t>Fall 2022,</a:t>
            </a:r>
          </a:p>
          <a:p>
            <a:r>
              <a:rPr lang="en-US" dirty="0"/>
              <a:t>Spring 2023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FDBDC-0233-6712-579F-0A462E8921B4}"/>
              </a:ext>
            </a:extLst>
          </p:cNvPr>
          <p:cNvSpPr txBox="1"/>
          <p:nvPr/>
        </p:nvSpPr>
        <p:spPr>
          <a:xfrm>
            <a:off x="9489601" y="2999096"/>
            <a:ext cx="141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 semesters</a:t>
            </a:r>
          </a:p>
          <a:p>
            <a:r>
              <a:rPr lang="en-US" dirty="0"/>
              <a:t>Fall 2023,</a:t>
            </a:r>
          </a:p>
          <a:p>
            <a:r>
              <a:rPr lang="en-US" dirty="0"/>
              <a:t>Spring 2024,</a:t>
            </a:r>
          </a:p>
          <a:p>
            <a:r>
              <a:rPr lang="en-US" dirty="0"/>
              <a:t>Fall 2024</a:t>
            </a:r>
            <a:endParaRPr lang="en-B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5DEBE-FE40-9269-DBC2-71D27DDDF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95" y="4548051"/>
            <a:ext cx="387805" cy="387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394318-378C-D1CC-B865-F6D3548CC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395" y="5093083"/>
            <a:ext cx="387805" cy="38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68926-304C-8BD4-2EF6-D867D071AD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45546-A7CE-CB2F-E1FE-7F66648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Outline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1D202A-C160-3904-EA21-38FFD1B4C7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&amp; Background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Objectives and Challenges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Publication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PhD Courses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Co-operation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PhD Timeline and Status</a:t>
            </a:r>
          </a:p>
        </p:txBody>
      </p:sp>
    </p:spTree>
    <p:extLst>
      <p:ext uri="{BB962C8B-B14F-4D97-AF65-F5344CB8AC3E}">
        <p14:creationId xmlns:p14="http://schemas.microsoft.com/office/powerpoint/2010/main" val="3406550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68523-CC16-80A1-E324-4FDE33686C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2B337-00C1-7079-AF03-444D72CD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Timeline and Status</a:t>
            </a:r>
            <a:endParaRPr lang="en-B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9A63B6-8131-576D-F5B2-427E69D9D16C}"/>
              </a:ext>
            </a:extLst>
          </p:cNvPr>
          <p:cNvSpPr/>
          <p:nvPr/>
        </p:nvSpPr>
        <p:spPr>
          <a:xfrm>
            <a:off x="85725" y="4543426"/>
            <a:ext cx="12020550" cy="330653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Feb 2022		Sep 2022		Feb 2023		Sep 2023		Feb 2024		Sep 2024		Feb 2025</a:t>
            </a:r>
            <a:endParaRPr lang="en-BE" sz="1400" dirty="0">
              <a:solidFill>
                <a:schemeClr val="accen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4E561A-B437-0025-07E0-E7138AF5BBE7}"/>
              </a:ext>
            </a:extLst>
          </p:cNvPr>
          <p:cNvSpPr/>
          <p:nvPr/>
        </p:nvSpPr>
        <p:spPr>
          <a:xfrm>
            <a:off x="85725" y="4543425"/>
            <a:ext cx="4048675" cy="330653"/>
          </a:xfrm>
          <a:prstGeom prst="roundRect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AA10BB-7262-292B-1AD9-18C7B86A92BB}"/>
              </a:ext>
            </a:extLst>
          </p:cNvPr>
          <p:cNvCxnSpPr>
            <a:cxnSpLocks/>
          </p:cNvCxnSpPr>
          <p:nvPr/>
        </p:nvCxnSpPr>
        <p:spPr>
          <a:xfrm>
            <a:off x="85725" y="3555547"/>
            <a:ext cx="0" cy="10184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Wave 7">
            <a:extLst>
              <a:ext uri="{FF2B5EF4-FFF2-40B4-BE49-F238E27FC236}">
                <a16:creationId xmlns:a16="http://schemas.microsoft.com/office/drawing/2014/main" id="{7F841B3B-1A97-FE12-636F-491B6D78997C}"/>
              </a:ext>
            </a:extLst>
          </p:cNvPr>
          <p:cNvSpPr/>
          <p:nvPr/>
        </p:nvSpPr>
        <p:spPr>
          <a:xfrm>
            <a:off x="79603" y="3339193"/>
            <a:ext cx="467404" cy="330653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Start</a:t>
            </a:r>
            <a:endParaRPr lang="en-BE" sz="16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F2FCB1-E878-A6C0-78A7-B8EDFA8015EF}"/>
              </a:ext>
            </a:extLst>
          </p:cNvPr>
          <p:cNvCxnSpPr>
            <a:cxnSpLocks/>
          </p:cNvCxnSpPr>
          <p:nvPr/>
        </p:nvCxnSpPr>
        <p:spPr>
          <a:xfrm flipH="1">
            <a:off x="737038" y="2412546"/>
            <a:ext cx="5785" cy="212679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Wave 9">
            <a:extLst>
              <a:ext uri="{FF2B5EF4-FFF2-40B4-BE49-F238E27FC236}">
                <a16:creationId xmlns:a16="http://schemas.microsoft.com/office/drawing/2014/main" id="{D2C14E02-48DE-A2CE-E257-89C3ACC2EDC6}"/>
              </a:ext>
            </a:extLst>
          </p:cNvPr>
          <p:cNvSpPr/>
          <p:nvPr/>
        </p:nvSpPr>
        <p:spPr>
          <a:xfrm>
            <a:off x="737333" y="2181904"/>
            <a:ext cx="772206" cy="461282"/>
          </a:xfrm>
          <a:prstGeom prst="wav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 months plan</a:t>
            </a:r>
            <a:endParaRPr lang="en-BE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D9FFCC-A0D4-BBB7-FB88-ABAD253F1412}"/>
              </a:ext>
            </a:extLst>
          </p:cNvPr>
          <p:cNvCxnSpPr>
            <a:cxnSpLocks/>
          </p:cNvCxnSpPr>
          <p:nvPr/>
        </p:nvCxnSpPr>
        <p:spPr>
          <a:xfrm>
            <a:off x="910500" y="4882242"/>
            <a:ext cx="14286" cy="136513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Wave 11">
            <a:extLst>
              <a:ext uri="{FF2B5EF4-FFF2-40B4-BE49-F238E27FC236}">
                <a16:creationId xmlns:a16="http://schemas.microsoft.com/office/drawing/2014/main" id="{887E74A7-06FB-C056-D988-1ECA90C4B0AA}"/>
              </a:ext>
            </a:extLst>
          </p:cNvPr>
          <p:cNvSpPr/>
          <p:nvPr/>
        </p:nvSpPr>
        <p:spPr>
          <a:xfrm>
            <a:off x="924786" y="5785758"/>
            <a:ext cx="657900" cy="498022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Winter school</a:t>
            </a:r>
            <a:endParaRPr lang="en-BE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E82E9E-A9C9-5174-40D0-35FD52D37F19}"/>
              </a:ext>
            </a:extLst>
          </p:cNvPr>
          <p:cNvCxnSpPr>
            <a:cxnSpLocks/>
          </p:cNvCxnSpPr>
          <p:nvPr/>
        </p:nvCxnSpPr>
        <p:spPr>
          <a:xfrm>
            <a:off x="5540024" y="4878161"/>
            <a:ext cx="0" cy="98842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Wave 13">
            <a:extLst>
              <a:ext uri="{FF2B5EF4-FFF2-40B4-BE49-F238E27FC236}">
                <a16:creationId xmlns:a16="http://schemas.microsoft.com/office/drawing/2014/main" id="{BFFDFCB8-B7BE-616C-F629-4214C470C23D}"/>
              </a:ext>
            </a:extLst>
          </p:cNvPr>
          <p:cNvSpPr/>
          <p:nvPr/>
        </p:nvSpPr>
        <p:spPr>
          <a:xfrm>
            <a:off x="5540023" y="5785758"/>
            <a:ext cx="668909" cy="498022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Summer school</a:t>
            </a:r>
            <a:endParaRPr lang="en-BE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F9AFA4-4794-F1C5-1DC3-4ADDC4CA35D6}"/>
              </a:ext>
            </a:extLst>
          </p:cNvPr>
          <p:cNvCxnSpPr>
            <a:cxnSpLocks/>
          </p:cNvCxnSpPr>
          <p:nvPr/>
        </p:nvCxnSpPr>
        <p:spPr>
          <a:xfrm>
            <a:off x="4324505" y="4882242"/>
            <a:ext cx="0" cy="130084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Wave 15">
            <a:extLst>
              <a:ext uri="{FF2B5EF4-FFF2-40B4-BE49-F238E27FC236}">
                <a16:creationId xmlns:a16="http://schemas.microsoft.com/office/drawing/2014/main" id="{7AD02804-63F8-854E-81D1-E8779C251DF4}"/>
              </a:ext>
            </a:extLst>
          </p:cNvPr>
          <p:cNvSpPr/>
          <p:nvPr/>
        </p:nvSpPr>
        <p:spPr>
          <a:xfrm>
            <a:off x="4324504" y="5785758"/>
            <a:ext cx="657900" cy="498022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Winter school</a:t>
            </a:r>
            <a:endParaRPr lang="en-BE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555F23-B406-F880-3178-6437AD10DDF0}"/>
              </a:ext>
            </a:extLst>
          </p:cNvPr>
          <p:cNvCxnSpPr>
            <a:cxnSpLocks/>
          </p:cNvCxnSpPr>
          <p:nvPr/>
        </p:nvCxnSpPr>
        <p:spPr>
          <a:xfrm>
            <a:off x="1949099" y="4878161"/>
            <a:ext cx="0" cy="98842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Wave 17">
            <a:extLst>
              <a:ext uri="{FF2B5EF4-FFF2-40B4-BE49-F238E27FC236}">
                <a16:creationId xmlns:a16="http://schemas.microsoft.com/office/drawing/2014/main" id="{AEB1A266-131D-E810-3DF8-B82A77FACDC8}"/>
              </a:ext>
            </a:extLst>
          </p:cNvPr>
          <p:cNvSpPr/>
          <p:nvPr/>
        </p:nvSpPr>
        <p:spPr>
          <a:xfrm>
            <a:off x="1949098" y="5785758"/>
            <a:ext cx="668909" cy="498022"/>
          </a:xfrm>
          <a:prstGeom prst="wav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Summer school</a:t>
            </a:r>
            <a:endParaRPr lang="en-BE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4850F0-11C9-A6EE-CF7D-92A3B8A07ADC}"/>
              </a:ext>
            </a:extLst>
          </p:cNvPr>
          <p:cNvCxnSpPr>
            <a:cxnSpLocks/>
          </p:cNvCxnSpPr>
          <p:nvPr/>
        </p:nvCxnSpPr>
        <p:spPr>
          <a:xfrm>
            <a:off x="4171273" y="2394181"/>
            <a:ext cx="0" cy="21410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Wave 19">
            <a:extLst>
              <a:ext uri="{FF2B5EF4-FFF2-40B4-BE49-F238E27FC236}">
                <a16:creationId xmlns:a16="http://schemas.microsoft.com/office/drawing/2014/main" id="{413E7CA4-2975-D7FC-B202-06929DE6B841}"/>
              </a:ext>
            </a:extLst>
          </p:cNvPr>
          <p:cNvSpPr/>
          <p:nvPr/>
        </p:nvSpPr>
        <p:spPr>
          <a:xfrm>
            <a:off x="4173705" y="2181904"/>
            <a:ext cx="792951" cy="461282"/>
          </a:xfrm>
          <a:prstGeom prst="wav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 months plan</a:t>
            </a:r>
            <a:endParaRPr lang="en-BE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76A2D7-E9AD-87CE-524B-AB3C927B8BD7}"/>
              </a:ext>
            </a:extLst>
          </p:cNvPr>
          <p:cNvCxnSpPr>
            <a:cxnSpLocks/>
          </p:cNvCxnSpPr>
          <p:nvPr/>
        </p:nvCxnSpPr>
        <p:spPr>
          <a:xfrm>
            <a:off x="4437163" y="1575709"/>
            <a:ext cx="0" cy="29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Wave 21">
            <a:extLst>
              <a:ext uri="{FF2B5EF4-FFF2-40B4-BE49-F238E27FC236}">
                <a16:creationId xmlns:a16="http://schemas.microsoft.com/office/drawing/2014/main" id="{654F72CB-E6CE-047F-F30F-44B5CAD10D59}"/>
              </a:ext>
            </a:extLst>
          </p:cNvPr>
          <p:cNvSpPr/>
          <p:nvPr/>
        </p:nvSpPr>
        <p:spPr>
          <a:xfrm>
            <a:off x="4437162" y="1349150"/>
            <a:ext cx="702255" cy="461282"/>
          </a:xfrm>
          <a:prstGeom prst="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  <a:r>
              <a:rPr lang="en-US" sz="1100" baseline="30000" dirty="0"/>
              <a:t>st</a:t>
            </a:r>
            <a:r>
              <a:rPr lang="en-US" sz="1100" dirty="0"/>
              <a:t> Paper</a:t>
            </a:r>
            <a:endParaRPr lang="en-BE" sz="16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1EF137-5273-CA50-7955-434C4A8C81E0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830534" y="1579791"/>
            <a:ext cx="0" cy="29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Wave 23">
            <a:extLst>
              <a:ext uri="{FF2B5EF4-FFF2-40B4-BE49-F238E27FC236}">
                <a16:creationId xmlns:a16="http://schemas.microsoft.com/office/drawing/2014/main" id="{F4C1F208-30DF-B31D-A286-E6825E4FF6F1}"/>
              </a:ext>
            </a:extLst>
          </p:cNvPr>
          <p:cNvSpPr/>
          <p:nvPr/>
        </p:nvSpPr>
        <p:spPr>
          <a:xfrm>
            <a:off x="5830534" y="1349150"/>
            <a:ext cx="745798" cy="461282"/>
          </a:xfrm>
          <a:prstGeom prst="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r>
              <a:rPr lang="en-US" sz="1100" baseline="30000" dirty="0"/>
              <a:t>nd </a:t>
            </a:r>
            <a:r>
              <a:rPr lang="en-US" sz="1100" dirty="0"/>
              <a:t>Paper</a:t>
            </a:r>
            <a:endParaRPr lang="en-BE" sz="1600" dirty="0"/>
          </a:p>
        </p:txBody>
      </p:sp>
      <p:pic>
        <p:nvPicPr>
          <p:cNvPr id="25" name="Picture 20">
            <a:extLst>
              <a:ext uri="{FF2B5EF4-FFF2-40B4-BE49-F238E27FC236}">
                <a16:creationId xmlns:a16="http://schemas.microsoft.com/office/drawing/2014/main" id="{EA84A941-8A8B-29DF-33CC-57344125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" y="4313080"/>
            <a:ext cx="226263" cy="2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10175C9A-01C4-86A6-B5F6-C81B93CF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256" y="4278086"/>
            <a:ext cx="287986" cy="2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0">
            <a:extLst>
              <a:ext uri="{FF2B5EF4-FFF2-40B4-BE49-F238E27FC236}">
                <a16:creationId xmlns:a16="http://schemas.microsoft.com/office/drawing/2014/main" id="{E54820B7-4460-AB63-6873-09D755E0E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354" y="4313080"/>
            <a:ext cx="230346" cy="23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8C9B4819-F695-7BB6-163F-A7F15E23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77" y="4204610"/>
            <a:ext cx="487807" cy="3306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388165-1DEC-E587-3577-0E81CED0F879}"/>
              </a:ext>
            </a:extLst>
          </p:cNvPr>
          <p:cNvCxnSpPr>
            <a:cxnSpLocks/>
            <a:stCxn id="30" idx="1"/>
          </p:cNvCxnSpPr>
          <p:nvPr/>
        </p:nvCxnSpPr>
        <p:spPr>
          <a:xfrm>
            <a:off x="7440259" y="1579791"/>
            <a:ext cx="0" cy="29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Wave 29">
            <a:extLst>
              <a:ext uri="{FF2B5EF4-FFF2-40B4-BE49-F238E27FC236}">
                <a16:creationId xmlns:a16="http://schemas.microsoft.com/office/drawing/2014/main" id="{5A4F645A-A2A0-58E4-5C3B-4C81199338A6}"/>
              </a:ext>
            </a:extLst>
          </p:cNvPr>
          <p:cNvSpPr/>
          <p:nvPr/>
        </p:nvSpPr>
        <p:spPr>
          <a:xfrm>
            <a:off x="7440259" y="1349150"/>
            <a:ext cx="745798" cy="461282"/>
          </a:xfrm>
          <a:prstGeom prst="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  <a:r>
              <a:rPr lang="en-US" sz="1100" baseline="30000" dirty="0"/>
              <a:t>rd</a:t>
            </a:r>
            <a:r>
              <a:rPr lang="en-US" sz="1100" dirty="0"/>
              <a:t> </a:t>
            </a:r>
            <a:r>
              <a:rPr lang="en-US" sz="1100" baseline="30000" dirty="0"/>
              <a:t> </a:t>
            </a:r>
            <a:r>
              <a:rPr lang="en-US" sz="1100" dirty="0"/>
              <a:t>Paper</a:t>
            </a:r>
            <a:endParaRPr lang="en-BE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3B2953-B601-718C-8489-4D95E4D0C895}"/>
              </a:ext>
            </a:extLst>
          </p:cNvPr>
          <p:cNvCxnSpPr>
            <a:cxnSpLocks/>
            <a:stCxn id="32" idx="1"/>
          </p:cNvCxnSpPr>
          <p:nvPr/>
        </p:nvCxnSpPr>
        <p:spPr>
          <a:xfrm>
            <a:off x="9049984" y="1575709"/>
            <a:ext cx="0" cy="29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Wave 31">
            <a:extLst>
              <a:ext uri="{FF2B5EF4-FFF2-40B4-BE49-F238E27FC236}">
                <a16:creationId xmlns:a16="http://schemas.microsoft.com/office/drawing/2014/main" id="{22619BFB-78CB-5125-04AD-BD0E1AA461CB}"/>
              </a:ext>
            </a:extLst>
          </p:cNvPr>
          <p:cNvSpPr/>
          <p:nvPr/>
        </p:nvSpPr>
        <p:spPr>
          <a:xfrm>
            <a:off x="9049984" y="1345068"/>
            <a:ext cx="745798" cy="461282"/>
          </a:xfrm>
          <a:prstGeom prst="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</a:t>
            </a:r>
            <a:r>
              <a:rPr lang="en-US" sz="1100" baseline="30000" dirty="0"/>
              <a:t>th</a:t>
            </a:r>
            <a:r>
              <a:rPr lang="en-US" sz="1100" dirty="0"/>
              <a:t> </a:t>
            </a:r>
            <a:r>
              <a:rPr lang="en-US" sz="1100" baseline="30000" dirty="0"/>
              <a:t> </a:t>
            </a:r>
            <a:r>
              <a:rPr lang="en-US" sz="1100" dirty="0"/>
              <a:t>Paper</a:t>
            </a:r>
            <a:endParaRPr lang="en-BE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76A9F8-5DEF-6BED-0165-C4E18B530369}"/>
              </a:ext>
            </a:extLst>
          </p:cNvPr>
          <p:cNvCxnSpPr>
            <a:cxnSpLocks/>
          </p:cNvCxnSpPr>
          <p:nvPr/>
        </p:nvCxnSpPr>
        <p:spPr>
          <a:xfrm>
            <a:off x="10659709" y="1447198"/>
            <a:ext cx="0" cy="309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Wave 33">
            <a:extLst>
              <a:ext uri="{FF2B5EF4-FFF2-40B4-BE49-F238E27FC236}">
                <a16:creationId xmlns:a16="http://schemas.microsoft.com/office/drawing/2014/main" id="{D5920FC7-A5BF-2152-C5E9-C647CDE7D9D7}"/>
              </a:ext>
            </a:extLst>
          </p:cNvPr>
          <p:cNvSpPr/>
          <p:nvPr/>
        </p:nvSpPr>
        <p:spPr>
          <a:xfrm>
            <a:off x="10659709" y="1354251"/>
            <a:ext cx="745798" cy="461282"/>
          </a:xfrm>
          <a:prstGeom prst="wav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r>
              <a:rPr lang="en-US" sz="1100" baseline="30000" dirty="0"/>
              <a:t>nd </a:t>
            </a:r>
            <a:r>
              <a:rPr lang="en-US" sz="1100" dirty="0"/>
              <a:t>Paper</a:t>
            </a:r>
            <a:endParaRPr lang="en-BE" sz="16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A91DC2-1E35-1B54-D128-9F8F0F3A4FD8}"/>
              </a:ext>
            </a:extLst>
          </p:cNvPr>
          <p:cNvCxnSpPr>
            <a:cxnSpLocks/>
          </p:cNvCxnSpPr>
          <p:nvPr/>
        </p:nvCxnSpPr>
        <p:spPr>
          <a:xfrm>
            <a:off x="12065328" y="3555547"/>
            <a:ext cx="0" cy="9837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Wave 35">
            <a:extLst>
              <a:ext uri="{FF2B5EF4-FFF2-40B4-BE49-F238E27FC236}">
                <a16:creationId xmlns:a16="http://schemas.microsoft.com/office/drawing/2014/main" id="{6EC10522-5BD7-0AD4-5DEB-DF4E382D562C}"/>
              </a:ext>
            </a:extLst>
          </p:cNvPr>
          <p:cNvSpPr/>
          <p:nvPr/>
        </p:nvSpPr>
        <p:spPr>
          <a:xfrm>
            <a:off x="11317918" y="3208565"/>
            <a:ext cx="745798" cy="461282"/>
          </a:xfrm>
          <a:prstGeom prst="wav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Thesis</a:t>
            </a:r>
            <a:endParaRPr lang="en-BE" sz="16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3906ED3-CB75-3163-10EC-A6BE25868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253" y="3721476"/>
            <a:ext cx="498022" cy="49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6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43F4E-0C6E-946A-1781-2879AF3234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35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47419-8291-B67F-B6B6-97D872EFE7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0580" y="4144511"/>
            <a:ext cx="2170838" cy="9674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600" dirty="0"/>
              <a:t>Q&amp;A</a:t>
            </a:r>
            <a:endParaRPr lang="en-BE" sz="6600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48765C-BAD4-3E07-13D1-DA1042CF303C}"/>
              </a:ext>
            </a:extLst>
          </p:cNvPr>
          <p:cNvSpPr txBox="1">
            <a:spLocks/>
          </p:cNvSpPr>
          <p:nvPr/>
        </p:nvSpPr>
        <p:spPr>
          <a:xfrm>
            <a:off x="1997228" y="2166191"/>
            <a:ext cx="8197544" cy="134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6000" dirty="0"/>
              <a:t>Thanks for your attention</a:t>
            </a:r>
            <a:endParaRPr lang="en-BE" sz="6000" dirty="0"/>
          </a:p>
        </p:txBody>
      </p:sp>
    </p:spTree>
    <p:extLst>
      <p:ext uri="{BB962C8B-B14F-4D97-AF65-F5344CB8AC3E}">
        <p14:creationId xmlns:p14="http://schemas.microsoft.com/office/powerpoint/2010/main" val="238742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F1B51-F0C2-470C-FE9A-1057CA9DD3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EFBD33-EB86-091F-F94E-C6EED8B9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n-B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5BA53E-A48B-2FBC-3E0D-D2BF9ABF239C}"/>
              </a:ext>
            </a:extLst>
          </p:cNvPr>
          <p:cNvSpPr/>
          <p:nvPr/>
        </p:nvSpPr>
        <p:spPr>
          <a:xfrm>
            <a:off x="6075573" y="831275"/>
            <a:ext cx="3477986" cy="319631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Influence Function</a:t>
            </a:r>
            <a:endParaRPr lang="en-B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942D2C-1988-A7A3-B980-7D7BEAB5E720}"/>
              </a:ext>
            </a:extLst>
          </p:cNvPr>
          <p:cNvSpPr/>
          <p:nvPr/>
        </p:nvSpPr>
        <p:spPr>
          <a:xfrm>
            <a:off x="4285026" y="3597292"/>
            <a:ext cx="3477986" cy="3196318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Curriculum Learning</a:t>
            </a:r>
            <a:endParaRPr lang="en-B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3C6867-C3BE-4707-6FE4-783B2DF1DFB9}"/>
              </a:ext>
            </a:extLst>
          </p:cNvPr>
          <p:cNvSpPr/>
          <p:nvPr/>
        </p:nvSpPr>
        <p:spPr>
          <a:xfrm>
            <a:off x="2546033" y="831275"/>
            <a:ext cx="3477986" cy="31963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Weak Supervision</a:t>
            </a:r>
            <a:endParaRPr lang="en-B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816DAC-BA44-88DF-7A29-DA4691DE12F7}"/>
              </a:ext>
            </a:extLst>
          </p:cNvPr>
          <p:cNvSpPr/>
          <p:nvPr/>
        </p:nvSpPr>
        <p:spPr>
          <a:xfrm>
            <a:off x="4191664" y="1584989"/>
            <a:ext cx="3767818" cy="3445329"/>
          </a:xfrm>
          <a:prstGeom prst="ellipse">
            <a:avLst/>
          </a:prstGeom>
          <a:solidFill>
            <a:srgbClr val="FFF2C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888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6B289-DC45-9BE2-5E5B-A34ED738B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708BB-F77E-1B48-BCC4-9D30E4BB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BE" dirty="0"/>
          </a:p>
        </p:txBody>
      </p:sp>
      <p:pic>
        <p:nvPicPr>
          <p:cNvPr id="5" name="Picture 6" descr="Iceberg With Above And Underwater View Stock Photo - Download Image Now -  Iceberg - Ice Formation, Underwater, Ice - iStock">
            <a:extLst>
              <a:ext uri="{FF2B5EF4-FFF2-40B4-BE49-F238E27FC236}">
                <a16:creationId xmlns:a16="http://schemas.microsoft.com/office/drawing/2014/main" id="{1099FB0E-B242-2635-92AA-10641E03B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24"/>
          <a:stretch/>
        </p:blipFill>
        <p:spPr bwMode="auto">
          <a:xfrm>
            <a:off x="2745489" y="2072093"/>
            <a:ext cx="7192667" cy="31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9F61B-63FE-1AC8-D23D-72618A11C469}"/>
              </a:ext>
            </a:extLst>
          </p:cNvPr>
          <p:cNvSpPr txBox="1"/>
          <p:nvPr/>
        </p:nvSpPr>
        <p:spPr>
          <a:xfrm>
            <a:off x="5478392" y="3877111"/>
            <a:ext cx="1814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00FFFF"/>
                </a:highlight>
              </a:rPr>
              <a:t>Structured data</a:t>
            </a:r>
            <a:endParaRPr lang="en-BE" sz="2000" dirty="0"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E2434-0D86-6BBB-FEC7-8788474FF708}"/>
              </a:ext>
            </a:extLst>
          </p:cNvPr>
          <p:cNvSpPr txBox="1"/>
          <p:nvPr/>
        </p:nvSpPr>
        <p:spPr>
          <a:xfrm>
            <a:off x="9982200" y="3759654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process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5FCFE-D185-5747-542A-96ED304BD59A}"/>
              </a:ext>
            </a:extLst>
          </p:cNvPr>
          <p:cNvSpPr txBox="1"/>
          <p:nvPr/>
        </p:nvSpPr>
        <p:spPr>
          <a:xfrm>
            <a:off x="5163241" y="2427967"/>
            <a:ext cx="2444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Mountain of Data</a:t>
            </a:r>
            <a:endParaRPr lang="en-BE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070593-6BF1-B842-2E08-8E99B9727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73" y="3057250"/>
            <a:ext cx="524146" cy="5241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0FD866-01FE-81CB-EEF7-47936FE5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3807532"/>
            <a:ext cx="642907" cy="642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6BF79B-12A0-B79E-3DE1-F6C509268DF9}"/>
              </a:ext>
            </a:extLst>
          </p:cNvPr>
          <p:cNvSpPr txBox="1"/>
          <p:nvPr/>
        </p:nvSpPr>
        <p:spPr>
          <a:xfrm>
            <a:off x="4333461" y="2837693"/>
            <a:ext cx="102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Stock Market</a:t>
            </a:r>
            <a:endParaRPr lang="en-B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C369F-4FFD-8BD6-23E2-238E60CCD597}"/>
              </a:ext>
            </a:extLst>
          </p:cNvPr>
          <p:cNvSpPr txBox="1"/>
          <p:nvPr/>
        </p:nvSpPr>
        <p:spPr>
          <a:xfrm>
            <a:off x="8305958" y="3505670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Experience</a:t>
            </a:r>
            <a:endParaRPr lang="en-BE" sz="12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BE0BF3-6E1F-3AE3-E74E-56BF82781EC6}"/>
              </a:ext>
            </a:extLst>
          </p:cNvPr>
          <p:cNvSpPr/>
          <p:nvPr/>
        </p:nvSpPr>
        <p:spPr>
          <a:xfrm>
            <a:off x="10496497" y="987043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24D75-0CB4-4C5E-DD66-3F76EB11CCD9}"/>
              </a:ext>
            </a:extLst>
          </p:cNvPr>
          <p:cNvSpPr/>
          <p:nvPr/>
        </p:nvSpPr>
        <p:spPr>
          <a:xfrm>
            <a:off x="10755965" y="1476535"/>
            <a:ext cx="689375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BD0335A-EC1F-4A7B-4526-DF28DBD4E01F}"/>
              </a:ext>
            </a:extLst>
          </p:cNvPr>
          <p:cNvSpPr/>
          <p:nvPr/>
        </p:nvSpPr>
        <p:spPr>
          <a:xfrm>
            <a:off x="11100653" y="987043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DA497B8-42E0-6375-88F6-5754226313C1}"/>
              </a:ext>
            </a:extLst>
          </p:cNvPr>
          <p:cNvSpPr/>
          <p:nvPr/>
        </p:nvSpPr>
        <p:spPr>
          <a:xfrm>
            <a:off x="10595256" y="997648"/>
            <a:ext cx="1010792" cy="90807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784CA8-594B-315E-6A35-74D0D648D57E}"/>
              </a:ext>
            </a:extLst>
          </p:cNvPr>
          <p:cNvSpPr txBox="1"/>
          <p:nvPr/>
        </p:nvSpPr>
        <p:spPr>
          <a:xfrm>
            <a:off x="3664480" y="3495086"/>
            <a:ext cx="969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E-commerce</a:t>
            </a:r>
            <a:endParaRPr lang="en-BE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B6216B-6404-C9DD-DC5A-82F6E7E34C27}"/>
              </a:ext>
            </a:extLst>
          </p:cNvPr>
          <p:cNvSpPr txBox="1"/>
          <p:nvPr/>
        </p:nvSpPr>
        <p:spPr>
          <a:xfrm>
            <a:off x="7425771" y="2837694"/>
            <a:ext cx="1185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Weather </a:t>
            </a:r>
            <a:r>
              <a:rPr lang="en-US" sz="1200" dirty="0" err="1"/>
              <a:t>forcast</a:t>
            </a:r>
            <a:endParaRPr lang="en-BE" sz="1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9D8837-BB91-9267-BA71-5C58E252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936" y="3759654"/>
            <a:ext cx="642907" cy="6429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AF50C03-3A2F-3AE8-613D-8FF777ACE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203" y="3114692"/>
            <a:ext cx="466704" cy="4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1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  <p:bldP spid="18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B81296-00C4-BD1C-3E5F-FB4195B0C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E617B-AEC9-4CFA-1EEC-08465730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BE" dirty="0"/>
          </a:p>
        </p:txBody>
      </p:sp>
      <p:pic>
        <p:nvPicPr>
          <p:cNvPr id="5" name="Picture 6" descr="Iceberg With Above And Underwater View Stock Photo - Download Image Now -  Iceberg - Ice Formation, Underwater, Ice - iStock">
            <a:extLst>
              <a:ext uri="{FF2B5EF4-FFF2-40B4-BE49-F238E27FC236}">
                <a16:creationId xmlns:a16="http://schemas.microsoft.com/office/drawing/2014/main" id="{9E122B4D-F5F9-964C-E572-4F3B4994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06" y="1231714"/>
            <a:ext cx="4243387" cy="55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DB9F9-16A1-1352-F264-03A399F89F5A}"/>
              </a:ext>
            </a:extLst>
          </p:cNvPr>
          <p:cNvSpPr txBox="1"/>
          <p:nvPr/>
        </p:nvSpPr>
        <p:spPr>
          <a:xfrm>
            <a:off x="5191009" y="3324117"/>
            <a:ext cx="2093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00FFFF"/>
                </a:highlight>
              </a:rPr>
              <a:t>Unstructured data</a:t>
            </a:r>
            <a:endParaRPr lang="en-BE" sz="2000" dirty="0">
              <a:highlight>
                <a:srgbClr val="00FF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ACD5D-F074-A3F2-DA0C-8F5F2A9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420" y="4129698"/>
            <a:ext cx="459112" cy="6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D60D9-EFAB-F144-6994-147A2EA5DE1A}"/>
              </a:ext>
            </a:extLst>
          </p:cNvPr>
          <p:cNvSpPr txBox="1"/>
          <p:nvPr/>
        </p:nvSpPr>
        <p:spPr>
          <a:xfrm>
            <a:off x="5034298" y="3875381"/>
            <a:ext cx="120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Scientific papers</a:t>
            </a:r>
            <a:endParaRPr lang="en-BE" sz="1200" dirty="0"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253EF-6CD5-0446-9A15-6FCD341059E1}"/>
              </a:ext>
            </a:extLst>
          </p:cNvPr>
          <p:cNvSpPr txBox="1"/>
          <p:nvPr/>
        </p:nvSpPr>
        <p:spPr>
          <a:xfrm>
            <a:off x="6197878" y="3875381"/>
            <a:ext cx="1066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Medical notes</a:t>
            </a:r>
            <a:endParaRPr lang="en-BE" sz="1200" dirty="0">
              <a:highlight>
                <a:srgbClr val="C0C0C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0A311-90AD-F8F4-375A-4EA91E187188}"/>
              </a:ext>
            </a:extLst>
          </p:cNvPr>
          <p:cNvSpPr txBox="1"/>
          <p:nvPr/>
        </p:nvSpPr>
        <p:spPr>
          <a:xfrm>
            <a:off x="5539601" y="4769060"/>
            <a:ext cx="1461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Government reports</a:t>
            </a:r>
            <a:endParaRPr lang="en-BE" sz="1200" dirty="0">
              <a:highlight>
                <a:srgbClr val="C0C0C0"/>
              </a:highlight>
            </a:endParaRPr>
          </a:p>
        </p:txBody>
      </p:sp>
      <p:pic>
        <p:nvPicPr>
          <p:cNvPr id="2056" name="Picture 8" descr="Divulging Confidential Government Documents is Unpatriotic – Critique Echo  Newspaper">
            <a:extLst>
              <a:ext uri="{FF2B5EF4-FFF2-40B4-BE49-F238E27FC236}">
                <a16:creationId xmlns:a16="http://schemas.microsoft.com/office/drawing/2014/main" id="{C3BE3DB9-7EDF-27A3-8FBB-86F956D5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66" y="5046059"/>
            <a:ext cx="444495" cy="5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o Do Your Medical Records Belong To? - 1800health.com | Simplifying  Healthcare">
            <a:extLst>
              <a:ext uri="{FF2B5EF4-FFF2-40B4-BE49-F238E27FC236}">
                <a16:creationId xmlns:a16="http://schemas.microsoft.com/office/drawing/2014/main" id="{CB42F13D-E5DB-D66C-28D6-6F28EF857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96" y="4146041"/>
            <a:ext cx="858574" cy="5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932D4D-89FD-9823-46CA-0979E1374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0862" y="5250917"/>
            <a:ext cx="1470558" cy="1470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7D900E-AB90-1271-16FB-1B0D52933A98}"/>
              </a:ext>
            </a:extLst>
          </p:cNvPr>
          <p:cNvSpPr txBox="1"/>
          <p:nvPr/>
        </p:nvSpPr>
        <p:spPr>
          <a:xfrm rot="18919734">
            <a:off x="3568952" y="5347923"/>
            <a:ext cx="1869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ighlight>
                  <a:srgbClr val="FFFFFF"/>
                </a:highlight>
              </a:rPr>
              <a:t>Information Extraction</a:t>
            </a:r>
            <a:endParaRPr lang="en-BE" sz="1400" b="1" dirty="0">
              <a:highlight>
                <a:srgbClr val="FF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9541F-4550-75A6-9382-E9A66B8C7B12}"/>
              </a:ext>
            </a:extLst>
          </p:cNvPr>
          <p:cNvSpPr txBox="1"/>
          <p:nvPr/>
        </p:nvSpPr>
        <p:spPr>
          <a:xfrm>
            <a:off x="5290866" y="2374739"/>
            <a:ext cx="1814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00FFFF"/>
                </a:highlight>
              </a:rPr>
              <a:t>Structured data</a:t>
            </a:r>
            <a:endParaRPr lang="en-BE" sz="2000" dirty="0">
              <a:highlight>
                <a:srgbClr val="00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6C6898-D3A3-6F88-AFA5-7E5401E2957B}"/>
              </a:ext>
            </a:extLst>
          </p:cNvPr>
          <p:cNvSpPr txBox="1"/>
          <p:nvPr/>
        </p:nvSpPr>
        <p:spPr>
          <a:xfrm>
            <a:off x="8308522" y="2276231"/>
            <a:ext cx="16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 to process</a:t>
            </a:r>
            <a:endParaRPr lang="en-B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8468B3-8C5B-BC6F-B005-EBD4F12A7DA5}"/>
              </a:ext>
            </a:extLst>
          </p:cNvPr>
          <p:cNvSpPr txBox="1"/>
          <p:nvPr/>
        </p:nvSpPr>
        <p:spPr>
          <a:xfrm>
            <a:off x="8334932" y="4598394"/>
            <a:ext cx="1631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Valuable but</a:t>
            </a:r>
          </a:p>
          <a:p>
            <a:r>
              <a:rPr lang="en-US" dirty="0"/>
              <a:t>hard to process</a:t>
            </a:r>
            <a:endParaRPr lang="en-B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13E3D-0152-3FBD-B0F2-1FBEE6B83AEB}"/>
              </a:ext>
            </a:extLst>
          </p:cNvPr>
          <p:cNvSpPr/>
          <p:nvPr/>
        </p:nvSpPr>
        <p:spPr>
          <a:xfrm>
            <a:off x="10496497" y="987043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4A7407-9410-8EAA-046B-741FBA25E6F7}"/>
              </a:ext>
            </a:extLst>
          </p:cNvPr>
          <p:cNvSpPr/>
          <p:nvPr/>
        </p:nvSpPr>
        <p:spPr>
          <a:xfrm>
            <a:off x="10755965" y="1476535"/>
            <a:ext cx="689375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E259AD-1DC4-32FA-8262-AE6410DBF985}"/>
              </a:ext>
            </a:extLst>
          </p:cNvPr>
          <p:cNvSpPr/>
          <p:nvPr/>
        </p:nvSpPr>
        <p:spPr>
          <a:xfrm>
            <a:off x="11100653" y="987043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FB2E5D-9F64-88F4-384C-7EF84A58C0FD}"/>
              </a:ext>
            </a:extLst>
          </p:cNvPr>
          <p:cNvSpPr/>
          <p:nvPr/>
        </p:nvSpPr>
        <p:spPr>
          <a:xfrm>
            <a:off x="10595256" y="987043"/>
            <a:ext cx="1010792" cy="90807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0938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6DBF-0330-19EC-132A-E14451F3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Information Extraction (IE</a:t>
            </a:r>
            <a:r>
              <a:rPr lang="en-US" dirty="0"/>
              <a:t>)</a:t>
            </a:r>
            <a:endParaRPr lang="en-BE" dirty="0"/>
          </a:p>
        </p:txBody>
      </p:sp>
      <p:sp>
        <p:nvSpPr>
          <p:cNvPr id="4" name="Google Shape;136;g12053cb2426_0_0">
            <a:extLst>
              <a:ext uri="{FF2B5EF4-FFF2-40B4-BE49-F238E27FC236}">
                <a16:creationId xmlns:a16="http://schemas.microsoft.com/office/drawing/2014/main" id="{F43EAC3D-FFBC-DF27-4BB2-D3043EFC8F69}"/>
              </a:ext>
            </a:extLst>
          </p:cNvPr>
          <p:cNvSpPr/>
          <p:nvPr/>
        </p:nvSpPr>
        <p:spPr>
          <a:xfrm>
            <a:off x="7460917" y="2391526"/>
            <a:ext cx="903394" cy="62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52;g12053cb2426_0_0">
            <a:extLst>
              <a:ext uri="{FF2B5EF4-FFF2-40B4-BE49-F238E27FC236}">
                <a16:creationId xmlns:a16="http://schemas.microsoft.com/office/drawing/2014/main" id="{48E15C2E-BD30-2716-62CC-15F48E2D30C3}"/>
              </a:ext>
            </a:extLst>
          </p:cNvPr>
          <p:cNvSpPr txBox="1"/>
          <p:nvPr/>
        </p:nvSpPr>
        <p:spPr>
          <a:xfrm>
            <a:off x="613085" y="1151048"/>
            <a:ext cx="19717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Unstructured Data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3;g12053cb2426_0_0">
            <a:extLst>
              <a:ext uri="{FF2B5EF4-FFF2-40B4-BE49-F238E27FC236}">
                <a16:creationId xmlns:a16="http://schemas.microsoft.com/office/drawing/2014/main" id="{93C8EB9E-CAEA-2113-04B0-807EAA36CC4A}"/>
              </a:ext>
            </a:extLst>
          </p:cNvPr>
          <p:cNvSpPr txBox="1"/>
          <p:nvPr/>
        </p:nvSpPr>
        <p:spPr>
          <a:xfrm>
            <a:off x="4685327" y="1295430"/>
            <a:ext cx="21890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Deep Learning model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54;g12053cb2426_0_0">
            <a:extLst>
              <a:ext uri="{FF2B5EF4-FFF2-40B4-BE49-F238E27FC236}">
                <a16:creationId xmlns:a16="http://schemas.microsoft.com/office/drawing/2014/main" id="{B3A9675D-959B-967F-DD87-A86F924C1591}"/>
              </a:ext>
            </a:extLst>
          </p:cNvPr>
          <p:cNvSpPr txBox="1"/>
          <p:nvPr/>
        </p:nvSpPr>
        <p:spPr>
          <a:xfrm flipH="1">
            <a:off x="8668066" y="1194728"/>
            <a:ext cx="186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Structured Data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5;g12053cb2426_0_0">
            <a:extLst>
              <a:ext uri="{FF2B5EF4-FFF2-40B4-BE49-F238E27FC236}">
                <a16:creationId xmlns:a16="http://schemas.microsoft.com/office/drawing/2014/main" id="{A2492154-FEC2-5BB7-38B4-2A694C2B87A1}"/>
              </a:ext>
            </a:extLst>
          </p:cNvPr>
          <p:cNvSpPr/>
          <p:nvPr/>
        </p:nvSpPr>
        <p:spPr>
          <a:xfrm>
            <a:off x="2584823" y="2406903"/>
            <a:ext cx="1601100" cy="62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2" descr="4,605 Artificial Neural Network Stock Photos, Pictures &amp; Royalty-Free  Images - iStock">
            <a:extLst>
              <a:ext uri="{FF2B5EF4-FFF2-40B4-BE49-F238E27FC236}">
                <a16:creationId xmlns:a16="http://schemas.microsoft.com/office/drawing/2014/main" id="{CA5ED974-03FC-F97F-5D58-F5458AE5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8" y="1933518"/>
            <a:ext cx="3170721" cy="15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419CD-DB41-7EC8-AF05-D7314F4F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43" y="1487568"/>
            <a:ext cx="1782453" cy="2466571"/>
          </a:xfrm>
          <a:prstGeom prst="rect">
            <a:avLst/>
          </a:prstGeom>
        </p:spPr>
      </p:pic>
      <p:sp>
        <p:nvSpPr>
          <p:cNvPr id="12" name="Google Shape;138;g12053cb2426_0_0">
            <a:extLst>
              <a:ext uri="{FF2B5EF4-FFF2-40B4-BE49-F238E27FC236}">
                <a16:creationId xmlns:a16="http://schemas.microsoft.com/office/drawing/2014/main" id="{A9E70B57-D5B8-F839-47C1-99D325ED24B8}"/>
              </a:ext>
            </a:extLst>
          </p:cNvPr>
          <p:cNvSpPr/>
          <p:nvPr/>
        </p:nvSpPr>
        <p:spPr>
          <a:xfrm flipH="1">
            <a:off x="802334" y="1316775"/>
            <a:ext cx="6658581" cy="5420270"/>
          </a:xfrm>
          <a:prstGeom prst="corner">
            <a:avLst>
              <a:gd name="adj1" fmla="val 52070"/>
              <a:gd name="adj2" fmla="val 59831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3;g12053cb2426_0_0">
            <a:extLst>
              <a:ext uri="{FF2B5EF4-FFF2-40B4-BE49-F238E27FC236}">
                <a16:creationId xmlns:a16="http://schemas.microsoft.com/office/drawing/2014/main" id="{A41241C4-D71F-8931-BB22-C0C24C213AD7}"/>
              </a:ext>
            </a:extLst>
          </p:cNvPr>
          <p:cNvSpPr txBox="1"/>
          <p:nvPr/>
        </p:nvSpPr>
        <p:spPr>
          <a:xfrm>
            <a:off x="5064168" y="5769532"/>
            <a:ext cx="15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Labeled Data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0484E64-058A-3A71-4755-79F35D8B0102}"/>
              </a:ext>
            </a:extLst>
          </p:cNvPr>
          <p:cNvSpPr/>
          <p:nvPr/>
        </p:nvSpPr>
        <p:spPr>
          <a:xfrm>
            <a:off x="4685327" y="3457516"/>
            <a:ext cx="2064339" cy="603708"/>
          </a:xfrm>
          <a:prstGeom prst="up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Training</a:t>
            </a:r>
            <a:endParaRPr lang="en-BE" dirty="0"/>
          </a:p>
        </p:txBody>
      </p:sp>
      <p:sp>
        <p:nvSpPr>
          <p:cNvPr id="15" name="Google Shape;140;g12053cb2426_0_0">
            <a:extLst>
              <a:ext uri="{FF2B5EF4-FFF2-40B4-BE49-F238E27FC236}">
                <a16:creationId xmlns:a16="http://schemas.microsoft.com/office/drawing/2014/main" id="{F7260CE0-8710-1E5F-9C0F-1089E54D92F9}"/>
              </a:ext>
            </a:extLst>
          </p:cNvPr>
          <p:cNvSpPr/>
          <p:nvPr/>
        </p:nvSpPr>
        <p:spPr>
          <a:xfrm>
            <a:off x="953326" y="3963085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Hand Labelling</a:t>
            </a:r>
            <a:endParaRPr dirty="0"/>
          </a:p>
        </p:txBody>
      </p:sp>
      <p:sp>
        <p:nvSpPr>
          <p:cNvPr id="16" name="Google Shape;141;g12053cb2426_0_0">
            <a:extLst>
              <a:ext uri="{FF2B5EF4-FFF2-40B4-BE49-F238E27FC236}">
                <a16:creationId xmlns:a16="http://schemas.microsoft.com/office/drawing/2014/main" id="{A1469991-4F52-B4B2-C534-F6CF07360489}"/>
              </a:ext>
            </a:extLst>
          </p:cNvPr>
          <p:cNvSpPr/>
          <p:nvPr/>
        </p:nvSpPr>
        <p:spPr>
          <a:xfrm>
            <a:off x="953325" y="4420273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Semi-supervised learning</a:t>
            </a:r>
            <a:endParaRPr dirty="0"/>
          </a:p>
        </p:txBody>
      </p:sp>
      <p:sp>
        <p:nvSpPr>
          <p:cNvPr id="17" name="Google Shape;142;g12053cb2426_0_0">
            <a:extLst>
              <a:ext uri="{FF2B5EF4-FFF2-40B4-BE49-F238E27FC236}">
                <a16:creationId xmlns:a16="http://schemas.microsoft.com/office/drawing/2014/main" id="{248BFC6B-6FF2-6236-70C8-5DF50BD6EB3B}"/>
              </a:ext>
            </a:extLst>
          </p:cNvPr>
          <p:cNvSpPr/>
          <p:nvPr/>
        </p:nvSpPr>
        <p:spPr>
          <a:xfrm>
            <a:off x="953324" y="4880539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Augmentation</a:t>
            </a:r>
            <a:endParaRPr dirty="0"/>
          </a:p>
        </p:txBody>
      </p:sp>
      <p:sp>
        <p:nvSpPr>
          <p:cNvPr id="18" name="Google Shape;143;g12053cb2426_0_0">
            <a:extLst>
              <a:ext uri="{FF2B5EF4-FFF2-40B4-BE49-F238E27FC236}">
                <a16:creationId xmlns:a16="http://schemas.microsoft.com/office/drawing/2014/main" id="{D4A41EF5-ECEC-DBE8-90DB-EFAEFF8DC4D3}"/>
              </a:ext>
            </a:extLst>
          </p:cNvPr>
          <p:cNvSpPr/>
          <p:nvPr/>
        </p:nvSpPr>
        <p:spPr>
          <a:xfrm>
            <a:off x="945213" y="5337727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Transfer Learning</a:t>
            </a:r>
            <a:endParaRPr dirty="0"/>
          </a:p>
        </p:txBody>
      </p:sp>
      <p:sp>
        <p:nvSpPr>
          <p:cNvPr id="19" name="Google Shape;145;g12053cb2426_0_0">
            <a:extLst>
              <a:ext uri="{FF2B5EF4-FFF2-40B4-BE49-F238E27FC236}">
                <a16:creationId xmlns:a16="http://schemas.microsoft.com/office/drawing/2014/main" id="{302D6841-CA89-B4DB-2728-EDB658EB4FBA}"/>
              </a:ext>
            </a:extLst>
          </p:cNvPr>
          <p:cNvSpPr/>
          <p:nvPr/>
        </p:nvSpPr>
        <p:spPr>
          <a:xfrm>
            <a:off x="953324" y="6231232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/>
              <a:t>Weak Supervision</a:t>
            </a:r>
          </a:p>
        </p:txBody>
      </p:sp>
      <p:sp>
        <p:nvSpPr>
          <p:cNvPr id="20" name="Google Shape;144;g12053cb2426_0_0">
            <a:extLst>
              <a:ext uri="{FF2B5EF4-FFF2-40B4-BE49-F238E27FC236}">
                <a16:creationId xmlns:a16="http://schemas.microsoft.com/office/drawing/2014/main" id="{4DA74E13-2D78-A251-E365-06758B55C1E1}"/>
              </a:ext>
            </a:extLst>
          </p:cNvPr>
          <p:cNvSpPr/>
          <p:nvPr/>
        </p:nvSpPr>
        <p:spPr>
          <a:xfrm>
            <a:off x="945212" y="5794915"/>
            <a:ext cx="3139977" cy="505813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Active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6487F7-2BB2-1456-67FF-7E1EEB3B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38" y="4186343"/>
            <a:ext cx="1398516" cy="1630172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2966165-F41A-73D9-89FE-2B22A35A3841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4093303" y="4215992"/>
            <a:ext cx="924935" cy="7854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90B08BB-CEB3-F442-4D39-4D2E2A902020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4093302" y="4673180"/>
            <a:ext cx="924936" cy="3282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14A47D8D-4CF7-0976-B6CA-556857FF3C31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4093301" y="5001429"/>
            <a:ext cx="924937" cy="13201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BF7D23F-3F13-E893-1FBC-F2864BFECF6F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085190" y="5001429"/>
            <a:ext cx="933048" cy="589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4038AA6-5635-4865-8DEB-4B5CF60BA97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4085189" y="5001429"/>
            <a:ext cx="933049" cy="10463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5632DC0-68A9-14A5-CC5C-9A4A31F95A72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4093301" y="5001429"/>
            <a:ext cx="924937" cy="148271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D4EAB8-01C8-CEA5-2975-4868D7ED100F}"/>
              </a:ext>
            </a:extLst>
          </p:cNvPr>
          <p:cNvSpPr txBox="1"/>
          <p:nvPr/>
        </p:nvSpPr>
        <p:spPr>
          <a:xfrm>
            <a:off x="8668066" y="3806129"/>
            <a:ext cx="2083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readable format</a:t>
            </a:r>
            <a:endParaRPr lang="en-B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7574E33-D6E1-55A0-EE4A-A493E7B7D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7</a:t>
            </a:fld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937378E-116E-F579-5072-9F72382F6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311" y="1782140"/>
            <a:ext cx="2447558" cy="1940059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09123382-45FD-54D7-93E1-E972BAE8E595}"/>
              </a:ext>
            </a:extLst>
          </p:cNvPr>
          <p:cNvSpPr/>
          <p:nvPr/>
        </p:nvSpPr>
        <p:spPr>
          <a:xfrm>
            <a:off x="10825145" y="893817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244FFC6-6249-664D-6FC5-E831F7BBA1F7}"/>
              </a:ext>
            </a:extLst>
          </p:cNvPr>
          <p:cNvSpPr/>
          <p:nvPr/>
        </p:nvSpPr>
        <p:spPr>
          <a:xfrm>
            <a:off x="11084613" y="1383309"/>
            <a:ext cx="689375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C13536-A319-E079-3385-2B45C7F1FBB8}"/>
              </a:ext>
            </a:extLst>
          </p:cNvPr>
          <p:cNvSpPr/>
          <p:nvPr/>
        </p:nvSpPr>
        <p:spPr>
          <a:xfrm>
            <a:off x="11429301" y="893817"/>
            <a:ext cx="604156" cy="53819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Weak Supervision</a:t>
            </a:r>
            <a:endParaRPr lang="en-BE" sz="5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1966B-63F8-C546-72E7-669F6EF4E470}"/>
              </a:ext>
            </a:extLst>
          </p:cNvPr>
          <p:cNvSpPr/>
          <p:nvPr/>
        </p:nvSpPr>
        <p:spPr>
          <a:xfrm>
            <a:off x="10923904" y="893817"/>
            <a:ext cx="1010792" cy="908071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8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8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66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23E8E-3169-41BA-4371-ECC4F595B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EBE9A-19F6-293F-282F-98CC28FB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Supervision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19048-33B5-09BF-F556-76D3109F4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17" y="2571368"/>
            <a:ext cx="2174415" cy="1492019"/>
          </a:xfrm>
          <a:prstGeom prst="rect">
            <a:avLst/>
          </a:prstGeom>
        </p:spPr>
      </p:pic>
      <p:sp>
        <p:nvSpPr>
          <p:cNvPr id="6" name="Google Shape;153;g12053cb2426_0_0">
            <a:extLst>
              <a:ext uri="{FF2B5EF4-FFF2-40B4-BE49-F238E27FC236}">
                <a16:creationId xmlns:a16="http://schemas.microsoft.com/office/drawing/2014/main" id="{3F4C8CC6-2D2D-D57A-1086-8C2C82B196C4}"/>
              </a:ext>
            </a:extLst>
          </p:cNvPr>
          <p:cNvSpPr txBox="1"/>
          <p:nvPr/>
        </p:nvSpPr>
        <p:spPr>
          <a:xfrm>
            <a:off x="3757881" y="4149034"/>
            <a:ext cx="15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Labeled Data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F78A6-A6C1-CE66-7234-AB9DDF0B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51" y="2565845"/>
            <a:ext cx="1398516" cy="163017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5D9863-F3C8-D185-B911-98193FD48882}"/>
              </a:ext>
            </a:extLst>
          </p:cNvPr>
          <p:cNvSpPr/>
          <p:nvPr/>
        </p:nvSpPr>
        <p:spPr>
          <a:xfrm>
            <a:off x="10859795" y="921483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D8ED11-657F-FEF4-2792-254011D106A9}"/>
              </a:ext>
            </a:extLst>
          </p:cNvPr>
          <p:cNvSpPr/>
          <p:nvPr/>
        </p:nvSpPr>
        <p:spPr>
          <a:xfrm>
            <a:off x="11127223" y="1344093"/>
            <a:ext cx="689375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9AE510-2EB6-9A7A-E023-0C8B8625448E}"/>
              </a:ext>
            </a:extLst>
          </p:cNvPr>
          <p:cNvSpPr/>
          <p:nvPr/>
        </p:nvSpPr>
        <p:spPr>
          <a:xfrm>
            <a:off x="11351496" y="921482"/>
            <a:ext cx="689376" cy="538199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5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5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FFEE6A-3B2F-9186-086A-6B376EC831EB}"/>
              </a:ext>
            </a:extLst>
          </p:cNvPr>
          <p:cNvSpPr/>
          <p:nvPr/>
        </p:nvSpPr>
        <p:spPr>
          <a:xfrm>
            <a:off x="10989529" y="921482"/>
            <a:ext cx="948844" cy="8038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Weak Supervision</a:t>
            </a:r>
            <a:endParaRPr lang="en-BE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1125F-A783-9ECF-6255-646394CA205C}"/>
              </a:ext>
            </a:extLst>
          </p:cNvPr>
          <p:cNvSpPr txBox="1"/>
          <p:nvPr/>
        </p:nvSpPr>
        <p:spPr>
          <a:xfrm>
            <a:off x="4661807" y="1882292"/>
            <a:ext cx="215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Ordinary Supervision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9420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AF373-7396-9FDD-2099-2140E44A98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8D877B3-D348-4611-9BDB-C5374591D951}" type="slidenum">
              <a:rPr lang="en-US" smtClean="0"/>
              <a:pPr rtl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5B4C26-1181-7274-F1A7-E6B45C4C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Supervision</a:t>
            </a:r>
            <a:endParaRPr lang="en-B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0322E-5500-E090-A217-AF46EFF32D7F}"/>
              </a:ext>
            </a:extLst>
          </p:cNvPr>
          <p:cNvSpPr txBox="1"/>
          <p:nvPr/>
        </p:nvSpPr>
        <p:spPr>
          <a:xfrm>
            <a:off x="3214633" y="3476077"/>
            <a:ext cx="5572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Rules</a:t>
            </a:r>
            <a:endParaRPr lang="en-BE" sz="105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92602-E827-2A92-88A8-3E8997AEDCC7}"/>
              </a:ext>
            </a:extLst>
          </p:cNvPr>
          <p:cNvSpPr txBox="1"/>
          <p:nvPr/>
        </p:nvSpPr>
        <p:spPr>
          <a:xfrm>
            <a:off x="8800683" y="3476077"/>
            <a:ext cx="7606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ML-model</a:t>
            </a:r>
            <a:endParaRPr lang="en-BE" sz="105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9F5DE-F87F-1506-4149-8AB5C7765B50}"/>
              </a:ext>
            </a:extLst>
          </p:cNvPr>
          <p:cNvSpPr txBox="1"/>
          <p:nvPr/>
        </p:nvSpPr>
        <p:spPr>
          <a:xfrm>
            <a:off x="6567791" y="3476077"/>
            <a:ext cx="8831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Noisy Labels</a:t>
            </a:r>
            <a:endParaRPr lang="en-BE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08DFB-021D-3443-C872-59478FDD1007}"/>
              </a:ext>
            </a:extLst>
          </p:cNvPr>
          <p:cNvSpPr txBox="1"/>
          <p:nvPr/>
        </p:nvSpPr>
        <p:spPr>
          <a:xfrm>
            <a:off x="4625569" y="3473672"/>
            <a:ext cx="14281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Denoising Mechanism</a:t>
            </a:r>
            <a:endParaRPr lang="en-BE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099F27-3EC2-DEF6-796F-5A76D8C4BF0C}"/>
              </a:ext>
            </a:extLst>
          </p:cNvPr>
          <p:cNvSpPr txBox="1"/>
          <p:nvPr/>
        </p:nvSpPr>
        <p:spPr>
          <a:xfrm>
            <a:off x="6012859" y="4780388"/>
            <a:ext cx="2462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sz="1400" dirty="0" err="1"/>
              <a:t>Lfi</a:t>
            </a:r>
            <a:r>
              <a:rPr lang="en-US" sz="1400" dirty="0"/>
              <a:t>  = {</a:t>
            </a:r>
          </a:p>
          <a:p>
            <a:pPr marL="114300" indent="0">
              <a:buNone/>
            </a:pPr>
            <a:r>
              <a:rPr lang="en-US" sz="1400" dirty="0"/>
              <a:t> if there’s “</a:t>
            </a:r>
            <a:r>
              <a:rPr lang="en-US" sz="1400" dirty="0">
                <a:highlight>
                  <a:srgbClr val="FFFF00"/>
                </a:highlight>
              </a:rPr>
              <a:t>became</a:t>
            </a:r>
            <a:r>
              <a:rPr lang="en-US" sz="1400" dirty="0"/>
              <a:t>” between </a:t>
            </a:r>
            <a:r>
              <a:rPr lang="en-US" sz="1400" dirty="0">
                <a:solidFill>
                  <a:schemeClr val="accent2"/>
                </a:solidFill>
              </a:rPr>
              <a:t>Chemical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F0000"/>
                </a:solidFill>
              </a:rPr>
              <a:t>Disease</a:t>
            </a: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Return </a:t>
            </a:r>
            <a:r>
              <a:rPr lang="en-US" sz="1600" b="1" dirty="0">
                <a:solidFill>
                  <a:schemeClr val="tx1"/>
                </a:solidFill>
              </a:rPr>
              <a:t>1</a:t>
            </a:r>
            <a:endParaRPr lang="en-US" sz="1400" b="1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5EE1E3-C6CE-58DD-5AC4-83CE1A5E0ED3}"/>
              </a:ext>
            </a:extLst>
          </p:cNvPr>
          <p:cNvSpPr txBox="1"/>
          <p:nvPr/>
        </p:nvSpPr>
        <p:spPr>
          <a:xfrm>
            <a:off x="1930245" y="4446031"/>
            <a:ext cx="330231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 task:</a:t>
            </a:r>
          </a:p>
          <a:p>
            <a:r>
              <a:rPr lang="en-US" sz="1400" i="1" dirty="0"/>
              <a:t>Is there an association between Chemical and Disease?</a:t>
            </a:r>
          </a:p>
          <a:p>
            <a:endParaRPr lang="en-US" sz="1400" b="1" i="1" dirty="0"/>
          </a:p>
          <a:p>
            <a:r>
              <a:rPr lang="en-US" sz="1400" b="1" i="1" dirty="0"/>
              <a:t>INPUT: </a:t>
            </a:r>
            <a:r>
              <a:rPr lang="en-US" sz="1400" i="1" dirty="0"/>
              <a:t>There were several cases when after taking a </a:t>
            </a:r>
            <a:r>
              <a:rPr lang="en-US" sz="1400" i="1" dirty="0">
                <a:solidFill>
                  <a:schemeClr val="accent2"/>
                </a:solidFill>
              </a:rPr>
              <a:t>Moderna vaccine</a:t>
            </a:r>
            <a:r>
              <a:rPr lang="en-US" sz="1400" i="1" dirty="0"/>
              <a:t> recipients </a:t>
            </a:r>
            <a:r>
              <a:rPr lang="en-US" sz="1400" b="1" dirty="0"/>
              <a:t>became</a:t>
            </a:r>
            <a:r>
              <a:rPr lang="en-US" sz="1400" i="1" dirty="0"/>
              <a:t> fragile to </a:t>
            </a:r>
            <a:r>
              <a:rPr lang="en-US" sz="1400" i="1" dirty="0">
                <a:solidFill>
                  <a:srgbClr val="FF0000"/>
                </a:solidFill>
              </a:rPr>
              <a:t>influenza A </a:t>
            </a:r>
            <a:endParaRPr lang="en-US" sz="1400" b="1" i="1" dirty="0"/>
          </a:p>
          <a:p>
            <a:endParaRPr lang="en-US" sz="1400" b="1" i="1" dirty="0"/>
          </a:p>
          <a:p>
            <a:r>
              <a:rPr lang="en-US" sz="1400" b="1" i="1" dirty="0"/>
              <a:t>OUTPUT: 0/1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765B70-1EDA-1A6B-CB88-510960248988}"/>
              </a:ext>
            </a:extLst>
          </p:cNvPr>
          <p:cNvSpPr/>
          <p:nvPr/>
        </p:nvSpPr>
        <p:spPr>
          <a:xfrm>
            <a:off x="10859795" y="921483"/>
            <a:ext cx="604156" cy="538198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Influence Function</a:t>
            </a:r>
            <a:endParaRPr lang="en-BE" sz="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8CAD28-611E-6F4A-F7F8-DE4DB9A5A802}"/>
              </a:ext>
            </a:extLst>
          </p:cNvPr>
          <p:cNvSpPr/>
          <p:nvPr/>
        </p:nvSpPr>
        <p:spPr>
          <a:xfrm>
            <a:off x="11127223" y="1344093"/>
            <a:ext cx="689375" cy="53819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Curriculum Learning</a:t>
            </a:r>
            <a:endParaRPr lang="en-BE" sz="5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70E3ED-9A3D-D32A-8EEC-894779229967}"/>
              </a:ext>
            </a:extLst>
          </p:cNvPr>
          <p:cNvSpPr/>
          <p:nvPr/>
        </p:nvSpPr>
        <p:spPr>
          <a:xfrm>
            <a:off x="11351496" y="921482"/>
            <a:ext cx="689376" cy="538199"/>
          </a:xfrm>
          <a:prstGeom prst="ellipse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PhD Project</a:t>
            </a:r>
          </a:p>
          <a:p>
            <a:pPr algn="ctr"/>
            <a:endParaRPr lang="en-US" sz="5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500" dirty="0">
                <a:solidFill>
                  <a:schemeClr val="tx1"/>
                </a:solidFill>
                <a:highlight>
                  <a:srgbClr val="FFFF00"/>
                </a:highlight>
              </a:rPr>
              <a:t>Information Extraction</a:t>
            </a:r>
            <a:endParaRPr lang="en-BE" sz="5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6585F3-467D-A2CE-1A86-44F53E1DC083}"/>
              </a:ext>
            </a:extLst>
          </p:cNvPr>
          <p:cNvSpPr/>
          <p:nvPr/>
        </p:nvSpPr>
        <p:spPr>
          <a:xfrm>
            <a:off x="10989529" y="921482"/>
            <a:ext cx="948844" cy="8038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Weak Supervision</a:t>
            </a:r>
            <a:endParaRPr lang="en-BE" sz="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865B0E-D131-361A-F65D-3E2AE312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11" y="1677109"/>
            <a:ext cx="2553144" cy="17518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F76F41-218B-5D18-33EB-FE3845E19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70" y="1826983"/>
            <a:ext cx="3246664" cy="16466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AF46C1-FA31-769B-C585-2E7CBFC15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811" y="1922282"/>
            <a:ext cx="2990119" cy="14823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8837A65-5CAA-40E3-F9ED-B4C924DEABA4}"/>
              </a:ext>
            </a:extLst>
          </p:cNvPr>
          <p:cNvSpPr txBox="1"/>
          <p:nvPr/>
        </p:nvSpPr>
        <p:spPr>
          <a:xfrm>
            <a:off x="9181030" y="5092982"/>
            <a:ext cx="28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1</a:t>
            </a:r>
            <a:endParaRPr lang="en-B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35E6874-5C4B-216C-5F86-729EFCC1B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30" y="967130"/>
            <a:ext cx="845113" cy="985101"/>
          </a:xfrm>
          <a:prstGeom prst="rect">
            <a:avLst/>
          </a:prstGeom>
        </p:spPr>
      </p:pic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BB38938B-E79E-7DEC-3913-F0CD2148AA7D}"/>
              </a:ext>
            </a:extLst>
          </p:cNvPr>
          <p:cNvSpPr/>
          <p:nvPr/>
        </p:nvSpPr>
        <p:spPr>
          <a:xfrm>
            <a:off x="349222" y="831275"/>
            <a:ext cx="1286330" cy="1392011"/>
          </a:xfrm>
          <a:prstGeom prst="mathMultiply">
            <a:avLst>
              <a:gd name="adj1" fmla="val 14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50880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2261"/>
  <p:tag name="ORIGINALWIDTH" val="1793,776"/>
  <p:tag name="OUTPUTTYPE" val="PNG"/>
  <p:tag name="IGUANATEXVERSION" val="160"/>
  <p:tag name="LATEXADDIN" val="\documentclass{article}&#10;\usepackage{amsmath}&#10;\pagestyle{empty}&#10;\begin{document}&#10;&#10;&#10;\begin{center}D= \begin{math}\sum_{X_i, X_j \in E | X_i \neq X_j} \frac{d(X_i, X_j)}{2N_E}\end{math}  (1)\end{center}&#10;&#10;\end{document}"/>
  <p:tag name="IGUANATEXSIZE" val="20"/>
  <p:tag name="IGUANATEXCURSOR" val="186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245,594"/>
  <p:tag name="OUTPUTTYPE" val="PNG"/>
  <p:tag name="IGUANATEXVERSION" val="160"/>
  <p:tag name="LATEXADDIN" val="\documentclass{article}&#10;\usepackage{amsmath}&#10;\pagestyle{empty}&#10;\begin{document}&#10;&#10;\begin{center}&#10;\begin{math}&#10;\arg\min\sum_{i=0}^{N^*} NP_i \quad (7)&#10;\end{math}&#10;\end{center}&#10;\end{document}"/>
  <p:tag name="IGUANATEXSIZE" val="24"/>
  <p:tag name="IGUANATEXCURSOR" val="147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21,1473"/>
  <p:tag name="OUTPUTTYPE" val="PNG"/>
  <p:tag name="IGUANATEXVERSION" val="160"/>
  <p:tag name="LATEXADDIN" val="\documentclass{article}&#10;\usepackage{amsmath}&#10;\pagestyle{empty}&#10;\begin{document}&#10;&#10;\begin{center}&#10;\begin{math}&#10;\arg\max D \quad (6)&#10;\end{math}&#10;\end{center}&#10;\end{document}"/>
  <p:tag name="IGUANATEXSIZE" val="24"/>
  <p:tag name="IGUANATEXCURSOR" val="119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2962,88"/>
  <p:tag name="OUTPUTTYPE" val="PNG"/>
  <p:tag name="IGUANATEXVERSION" val="160"/>
  <p:tag name="LATEXADDIN" val="\documentclass{article}&#10;\usepackage{amsmath}&#10;\pagestyle{empty}&#10;\begin{document}&#10;&#10;\begin{center}&#10;\begin{math}&#10;\arg\max\sum_{i=0}^{N^*}(\lambda_2 *I_i - \lambda_1 * P_i -\lambda_3 *NP_i)* D_{N_*} \quad (8)&#10;\end{math}&#10;\end{center}&#10;\end{document}"/>
  <p:tag name="IGUANATEXSIZE" val="24"/>
  <p:tag name="IGUANATEXCURSOR" val="179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5,7255"/>
  <p:tag name="ORIGINALWIDTH" val="1327,334"/>
  <p:tag name="OUTPUTTYPE" val="PNG"/>
  <p:tag name="IGUANATEXVERSION" val="160"/>
  <p:tag name="LATEXADDIN" val="\documentclass{article}&#10;\usepackage{amsmath}&#10;\pagestyle{empty}&#10;\begin{document}&#10;&#10;&#10;\begin{center}NP= \begin{math}\frac{\sum_{X \in E} l(y^*,f(X))}{N_E}\end{math}  (3)\end{center}&#10;&#10;\end{document}"/>
  <p:tag name="IGUANATEXSIZE" val="20"/>
  <p:tag name="IGUANATEXCURSOR" val="164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,7297"/>
  <p:tag name="ORIGINALWIDTH" val="1603,3"/>
  <p:tag name="OUTPUTTYPE" val="PNG"/>
  <p:tag name="IGUANATEXVERSION" val="160"/>
  <p:tag name="LATEXADDIN" val="\documentclass{article}&#10;\usepackage{amsmath}&#10;\pagestyle{empty}&#10;\begin{document}&#10;&#10;\begin{center}P= \begin{math}\frac{^- 1}{N_E}\sum_{i=1}{N_E} d(X_i , x^*)\end{math}  (2)\end{center}&#10;&#10;\end{document}"/>
  <p:tag name="IGUANATEXSIZE" val="14"/>
  <p:tag name="IGUANATEXCURSOR" val="119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130,859"/>
  <p:tag name="OUTPUTTYPE" val="PNG"/>
  <p:tag name="IGUANATEXVERSION" val="160"/>
  <p:tag name="LATEXADDIN" val="\documentclass{article}&#10;\usepackage{amsmath}&#10;\pagestyle{empty}&#10;\begin{document}&#10;&#10;\begin{center}&#10;\begin{math}&#10;\arg\max\sum_{i=0}^{N^*} I_i \quad (4)&#10;\end{math}&#10;\end{center}&#10;\end{document}"/>
  <p:tag name="IGUANATEXSIZE" val="24"/>
  <p:tag name="IGUANATEXCURSOR" val="146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131,609"/>
  <p:tag name="OUTPUTTYPE" val="PNG"/>
  <p:tag name="IGUANATEXVERSION" val="160"/>
  <p:tag name="LATEXADDIN" val="\documentclass{article}&#10;\usepackage{amsmath}&#10;\pagestyle{empty}&#10;\begin{document}&#10;&#10;\begin{center}&#10;\begin{math}&#10;\arg\min\sum_{i=0}^{N^*} P_i \quad (5)&#10;\end{math}&#10;\end{center}&#10;\end{document}"/>
  <p:tag name="IGUANATEXSIZE" val="24"/>
  <p:tag name="IGUANATEXCURSOR" val="146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245,594"/>
  <p:tag name="OUTPUTTYPE" val="PNG"/>
  <p:tag name="IGUANATEXVERSION" val="160"/>
  <p:tag name="LATEXADDIN" val="\documentclass{article}&#10;\usepackage{amsmath}&#10;\pagestyle{empty}&#10;\begin{document}&#10;&#10;\begin{center}&#10;\begin{math}&#10;\arg\min\sum_{i=0}^{N^*} NP_i \quad (7)&#10;\end{math}&#10;\end{center}&#10;\end{document}"/>
  <p:tag name="IGUANATEXSIZE" val="24"/>
  <p:tag name="IGUANATEXCURSOR" val="147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21,1473"/>
  <p:tag name="OUTPUTTYPE" val="PNG"/>
  <p:tag name="IGUANATEXVERSION" val="160"/>
  <p:tag name="LATEXADDIN" val="\documentclass{article}&#10;\usepackage{amsmath}&#10;\pagestyle{empty}&#10;\begin{document}&#10;&#10;\begin{center}&#10;\begin{math}&#10;\arg\max D \quad (6)&#10;\end{math}&#10;\end{center}&#10;\end{document}"/>
  <p:tag name="IGUANATEXSIZE" val="24"/>
  <p:tag name="IGUANATEXCURSOR" val="119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130,859"/>
  <p:tag name="OUTPUTTYPE" val="PNG"/>
  <p:tag name="IGUANATEXVERSION" val="160"/>
  <p:tag name="LATEXADDIN" val="\documentclass{article}&#10;\usepackage{amsmath}&#10;\pagestyle{empty}&#10;\begin{document}&#10;&#10;\begin{center}&#10;\begin{math}&#10;\arg\max\sum_{i=0}^{N^*} I_i \quad (4)&#10;\end{math}&#10;\end{center}&#10;\end{document}"/>
  <p:tag name="IGUANATEXSIZE" val="24"/>
  <p:tag name="IGUANATEXCURSOR" val="146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,7289"/>
  <p:tag name="ORIGINALWIDTH" val="1131,609"/>
  <p:tag name="OUTPUTTYPE" val="PNG"/>
  <p:tag name="IGUANATEXVERSION" val="160"/>
  <p:tag name="LATEXADDIN" val="\documentclass{article}&#10;\usepackage{amsmath}&#10;\pagestyle{empty}&#10;\begin{document}&#10;&#10;\begin{center}&#10;\begin{math}&#10;\arg\min\sum_{i=0}^{N^*} P_i \quad (5)&#10;\end{math}&#10;\end{center}&#10;\end{document}"/>
  <p:tag name="IGUANATEXSIZE" val="24"/>
  <p:tag name="IGUANATEXCURSOR" val="146"/>
  <p:tag name="TRANSPARENCY" val="True"/>
  <p:tag name="LATEXENGINEID" val="0"/>
  <p:tag name="TEMPFOLDER" val="C:\Users\inema\OneDrive\Documents\Latex_formulas"/>
  <p:tag name="LATEXFORMHEIGHT" val="320"/>
  <p:tag name="LATEXFORMWIDTH" val="385"/>
  <p:tag name="LATEXFORMWRAP" val="Fals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2321</Words>
  <Application>Microsoft Office PowerPoint</Application>
  <PresentationFormat>Widescreen</PresentationFormat>
  <Paragraphs>465</Paragraphs>
  <Slides>35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Bodoni MT</vt:lpstr>
      <vt:lpstr>Calibri</vt:lpstr>
      <vt:lpstr>Calibri Light</vt:lpstr>
      <vt:lpstr>Office Theme</vt:lpstr>
      <vt:lpstr>Explainable Information Extraction for Data Preparation</vt:lpstr>
      <vt:lpstr>Outline</vt:lpstr>
      <vt:lpstr>Outline</vt:lpstr>
      <vt:lpstr>Key Concepts</vt:lpstr>
      <vt:lpstr>Motivation</vt:lpstr>
      <vt:lpstr>Motivation</vt:lpstr>
      <vt:lpstr>Information Extraction (IE)</vt:lpstr>
      <vt:lpstr>Weak Supervision</vt:lpstr>
      <vt:lpstr>Weak Supervision</vt:lpstr>
      <vt:lpstr>Curriculum Learning</vt:lpstr>
      <vt:lpstr>Explainability of ML models</vt:lpstr>
      <vt:lpstr>Influence function</vt:lpstr>
      <vt:lpstr>Outline</vt:lpstr>
      <vt:lpstr>Objectives and Challenges</vt:lpstr>
      <vt:lpstr>On Evaluating and Improving the Quality of Influence-based Explanations for Information Extraction</vt:lpstr>
      <vt:lpstr>PowerPoint Presentation</vt:lpstr>
      <vt:lpstr>On Evaluating and Improving the Quality of Influence-based Explanations for Information Extraction</vt:lpstr>
      <vt:lpstr>On Evaluating and Improving the Quality of Influence-based Explanations for Information Extraction</vt:lpstr>
      <vt:lpstr>On Evaluating and Improving the Quality of Influence-based Explanations for Information Extraction</vt:lpstr>
      <vt:lpstr>On Evaluating and Improving the Quality of Influence-based Explanations for Information Extraction</vt:lpstr>
      <vt:lpstr>On Evaluating and Improving the Quality of Influence-based Explanations for Information Extraction</vt:lpstr>
      <vt:lpstr>Leveraging Hierarchy for Curriculum Learning in GDPR compliance-check Task</vt:lpstr>
      <vt:lpstr>Leveraging Hierarchy for Curriculum Learning in GDPR compliance-check Task</vt:lpstr>
      <vt:lpstr>Explainability for Curriculum Learning-based Information Extraction </vt:lpstr>
      <vt:lpstr>Curriculum Learning in Weak Supervision-based Relation Extraction </vt:lpstr>
      <vt:lpstr>Explainable, Weakly Supervised Information Extraction Enhanced with Curriculum Learning</vt:lpstr>
      <vt:lpstr>Outline</vt:lpstr>
      <vt:lpstr>Tentative Publication Plan</vt:lpstr>
      <vt:lpstr>Outline</vt:lpstr>
      <vt:lpstr>PhD Courses</vt:lpstr>
      <vt:lpstr>Outline</vt:lpstr>
      <vt:lpstr>External Co-operation</vt:lpstr>
      <vt:lpstr>Outline</vt:lpstr>
      <vt:lpstr>PhD Timeline and Status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Information Extraction</dc:title>
  <dc:creator>Ikhtiyor Nematov</dc:creator>
  <cp:lastModifiedBy>Ikhtiyor Nematov</cp:lastModifiedBy>
  <cp:revision>10</cp:revision>
  <dcterms:created xsi:type="dcterms:W3CDTF">2023-02-05T16:09:06Z</dcterms:created>
  <dcterms:modified xsi:type="dcterms:W3CDTF">2023-03-01T11:32:28Z</dcterms:modified>
</cp:coreProperties>
</file>